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23"/>
  </p:notesMasterIdLst>
  <p:sldIdLst>
    <p:sldId id="256" r:id="rId2"/>
    <p:sldId id="257" r:id="rId3"/>
    <p:sldId id="258" r:id="rId4"/>
    <p:sldId id="260" r:id="rId5"/>
    <p:sldId id="261" r:id="rId6"/>
    <p:sldId id="344" r:id="rId7"/>
    <p:sldId id="347" r:id="rId8"/>
    <p:sldId id="349" r:id="rId9"/>
    <p:sldId id="350" r:id="rId10"/>
    <p:sldId id="358" r:id="rId11"/>
    <p:sldId id="270" r:id="rId12"/>
    <p:sldId id="265" r:id="rId13"/>
    <p:sldId id="264" r:id="rId14"/>
    <p:sldId id="266" r:id="rId15"/>
    <p:sldId id="269" r:id="rId16"/>
    <p:sldId id="351" r:id="rId17"/>
    <p:sldId id="276" r:id="rId18"/>
    <p:sldId id="353" r:id="rId19"/>
    <p:sldId id="354" r:id="rId20"/>
    <p:sldId id="357" r:id="rId21"/>
    <p:sldId id="285" r:id="rId22"/>
  </p:sldIdLst>
  <p:sldSz cx="9144000" cy="5143500" type="screen16x9"/>
  <p:notesSz cx="6858000" cy="9144000"/>
  <p:embeddedFontLst>
    <p:embeddedFont>
      <p:font typeface="Gotham" panose="020B0604020202020204" charset="0"/>
      <p:regular r:id="rId24"/>
    </p:embeddedFont>
    <p:embeddedFont>
      <p:font typeface="Martel ExtraBold" panose="020B0604020202020204" charset="0"/>
      <p:bold r:id="rId25"/>
    </p:embeddedFont>
    <p:embeddedFont>
      <p:font typeface="DM Sans Bold" panose="020B0604020202020204" charset="0"/>
      <p:regular r:id="rId26"/>
    </p:embeddedFont>
    <p:embeddedFont>
      <p:font typeface="Work Sans" panose="020B0604020202020204" charset="0"/>
      <p:regular r:id="rId27"/>
      <p:bold r:id="rId28"/>
      <p:italic r:id="rId29"/>
      <p:boldItalic r:id="rId30"/>
    </p:embeddedFont>
    <p:embeddedFont>
      <p:font typeface="Martel" panose="020B0604020202020204" charset="0"/>
      <p:regular r:id="rId31"/>
      <p:bold r:id="rId32"/>
    </p:embeddedFont>
    <p:embeddedFont>
      <p:font typeface="Calibri" panose="020F0502020204030204" pitchFamily="34" charset="0"/>
      <p:regular r:id="rId33"/>
      <p:bold r:id="rId34"/>
      <p:italic r:id="rId35"/>
      <p:boldItalic r:id="rId36"/>
    </p:embeddedFont>
    <p:embeddedFont>
      <p:font typeface="Gotham Bold"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27A0F1-0E29-4EE9-A61D-B71EBF552DB8}">
  <a:tblStyle styleId="{0A27A0F1-0E29-4EE9-A61D-B71EBF552D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54" autoAdjust="0"/>
  </p:normalViewPr>
  <p:slideViewPr>
    <p:cSldViewPr snapToGrid="0">
      <p:cViewPr varScale="1">
        <p:scale>
          <a:sx n="146" d="100"/>
          <a:sy n="146" d="100"/>
        </p:scale>
        <p:origin x="600" y="250"/>
      </p:cViewPr>
      <p:guideLst>
        <p:guide orient="horz" pos="1620"/>
        <p:guide pos="2880"/>
      </p:guideLst>
    </p:cSldViewPr>
  </p:slideViewPr>
  <p:outlineViewPr>
    <p:cViewPr>
      <p:scale>
        <a:sx n="33" d="100"/>
        <a:sy n="33" d="100"/>
      </p:scale>
      <p:origin x="0" y="-596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03868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5"/>
        <p:cNvGrpSpPr/>
        <p:nvPr/>
      </p:nvGrpSpPr>
      <p:grpSpPr>
        <a:xfrm>
          <a:off x="0" y="0"/>
          <a:ext cx="0" cy="0"/>
          <a:chOff x="0" y="0"/>
          <a:chExt cx="0" cy="0"/>
        </a:xfrm>
      </p:grpSpPr>
      <p:sp>
        <p:nvSpPr>
          <p:cNvPr id="11236" name="Google Shape;11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7" name="Google Shape;11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795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4"/>
        <p:cNvGrpSpPr/>
        <p:nvPr/>
      </p:nvGrpSpPr>
      <p:grpSpPr>
        <a:xfrm>
          <a:off x="0" y="0"/>
          <a:ext cx="0" cy="0"/>
          <a:chOff x="0" y="0"/>
          <a:chExt cx="0" cy="0"/>
        </a:xfrm>
      </p:grpSpPr>
      <p:sp>
        <p:nvSpPr>
          <p:cNvPr id="11375" name="Google Shape;11375;g86b0eba7b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6" name="Google Shape;11376;g86b0eba7b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716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6"/>
        <p:cNvGrpSpPr/>
        <p:nvPr/>
      </p:nvGrpSpPr>
      <p:grpSpPr>
        <a:xfrm>
          <a:off x="0" y="0"/>
          <a:ext cx="0" cy="0"/>
          <a:chOff x="0" y="0"/>
          <a:chExt cx="0" cy="0"/>
        </a:xfrm>
      </p:grpSpPr>
      <p:sp>
        <p:nvSpPr>
          <p:cNvPr id="11407" name="Google Shape;11407;ga36851482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8" name="Google Shape;11408;ga36851482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552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586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07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83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3"/>
        <p:cNvGrpSpPr/>
        <p:nvPr/>
      </p:nvGrpSpPr>
      <p:grpSpPr>
        <a:xfrm>
          <a:off x="0" y="0"/>
          <a:ext cx="0" cy="0"/>
          <a:chOff x="0" y="0"/>
          <a:chExt cx="0" cy="0"/>
        </a:xfrm>
      </p:grpSpPr>
      <p:sp>
        <p:nvSpPr>
          <p:cNvPr id="11824" name="Google Shape;11824;ga5c3dd0afb_2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5" name="Google Shape;11825;ga5c3dd0afb_2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15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1"/>
        <p:cNvGrpSpPr/>
        <p:nvPr/>
      </p:nvGrpSpPr>
      <p:grpSpPr>
        <a:xfrm>
          <a:off x="0" y="0"/>
          <a:ext cx="0" cy="0"/>
          <a:chOff x="0" y="0"/>
          <a:chExt cx="0" cy="0"/>
        </a:xfrm>
      </p:grpSpPr>
      <p:sp>
        <p:nvSpPr>
          <p:cNvPr id="11242" name="Google Shape;11242;g91e9739b28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3" name="Google Shape;11243;g91e9739b28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94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7"/>
        <p:cNvGrpSpPr/>
        <p:nvPr/>
      </p:nvGrpSpPr>
      <p:grpSpPr>
        <a:xfrm>
          <a:off x="0" y="0"/>
          <a:ext cx="0" cy="0"/>
          <a:chOff x="0" y="0"/>
          <a:chExt cx="0" cy="0"/>
        </a:xfrm>
      </p:grpSpPr>
      <p:sp>
        <p:nvSpPr>
          <p:cNvPr id="11248" name="Google Shape;11248;g8ddddc1dc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9" name="Google Shape;11249;g8ddddc1dc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346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7"/>
        <p:cNvGrpSpPr/>
        <p:nvPr/>
      </p:nvGrpSpPr>
      <p:grpSpPr>
        <a:xfrm>
          <a:off x="0" y="0"/>
          <a:ext cx="0" cy="0"/>
          <a:chOff x="0" y="0"/>
          <a:chExt cx="0" cy="0"/>
        </a:xfrm>
      </p:grpSpPr>
      <p:sp>
        <p:nvSpPr>
          <p:cNvPr id="11288" name="Google Shape;11288;g86b0eba7b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9" name="Google Shape;11289;g86b0eba7b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01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3"/>
        <p:cNvGrpSpPr/>
        <p:nvPr/>
      </p:nvGrpSpPr>
      <p:grpSpPr>
        <a:xfrm>
          <a:off x="0" y="0"/>
          <a:ext cx="0" cy="0"/>
          <a:chOff x="0" y="0"/>
          <a:chExt cx="0" cy="0"/>
        </a:xfrm>
      </p:grpSpPr>
      <p:sp>
        <p:nvSpPr>
          <p:cNvPr id="11294" name="Google Shape;11294;ga36851482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5" name="Google Shape;11295;ga36851482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37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7"/>
        <p:cNvGrpSpPr/>
        <p:nvPr/>
      </p:nvGrpSpPr>
      <p:grpSpPr>
        <a:xfrm>
          <a:off x="0" y="0"/>
          <a:ext cx="0" cy="0"/>
          <a:chOff x="0" y="0"/>
          <a:chExt cx="0" cy="0"/>
        </a:xfrm>
      </p:grpSpPr>
      <p:sp>
        <p:nvSpPr>
          <p:cNvPr id="11288" name="Google Shape;11288;g86b0eba7b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9" name="Google Shape;11289;g86b0eba7b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637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271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0"/>
        <p:cNvGrpSpPr/>
        <p:nvPr/>
      </p:nvGrpSpPr>
      <p:grpSpPr>
        <a:xfrm>
          <a:off x="0" y="0"/>
          <a:ext cx="0" cy="0"/>
          <a:chOff x="0" y="0"/>
          <a:chExt cx="0" cy="0"/>
        </a:xfrm>
      </p:grpSpPr>
      <p:sp>
        <p:nvSpPr>
          <p:cNvPr id="11341" name="Google Shape;11341;ga36851482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2" name="Google Shape;11342;ga36851482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98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4"/>
        <p:cNvGrpSpPr/>
        <p:nvPr/>
      </p:nvGrpSpPr>
      <p:grpSpPr>
        <a:xfrm>
          <a:off x="0" y="0"/>
          <a:ext cx="0" cy="0"/>
          <a:chOff x="0" y="0"/>
          <a:chExt cx="0" cy="0"/>
        </a:xfrm>
      </p:grpSpPr>
      <p:sp>
        <p:nvSpPr>
          <p:cNvPr id="11335" name="Google Shape;11335;g921f9a568d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6" name="Google Shape;11336;g921f9a568d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684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rot="7098627">
            <a:off x="472908" y="-1077766"/>
            <a:ext cx="1539291" cy="2694047"/>
            <a:chOff x="4583450" y="341650"/>
            <a:chExt cx="1539450" cy="2694325"/>
          </a:xfrm>
        </p:grpSpPr>
        <p:sp>
          <p:nvSpPr>
            <p:cNvPr id="11" name="Google Shape;11;p2"/>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2"/>
          <p:cNvGrpSpPr/>
          <p:nvPr/>
        </p:nvGrpSpPr>
        <p:grpSpPr>
          <a:xfrm rot="-2841031" flipH="1">
            <a:off x="3994891" y="3627109"/>
            <a:ext cx="1722071" cy="2646881"/>
            <a:chOff x="1292750" y="2594800"/>
            <a:chExt cx="1722100" cy="2646925"/>
          </a:xfrm>
        </p:grpSpPr>
        <p:sp>
          <p:nvSpPr>
            <p:cNvPr id="92" name="Google Shape;92;p2"/>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
          <p:cNvSpPr txBox="1">
            <a:spLocks noGrp="1"/>
          </p:cNvSpPr>
          <p:nvPr>
            <p:ph type="ctrTitle"/>
          </p:nvPr>
        </p:nvSpPr>
        <p:spPr>
          <a:xfrm>
            <a:off x="1855350" y="1265025"/>
            <a:ext cx="5433300" cy="163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6"/>
              </a:buClr>
              <a:buSzPts val="5200"/>
              <a:buNone/>
              <a:defRPr sz="52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80" name="Google Shape;180;p2"/>
          <p:cNvSpPr txBox="1">
            <a:spLocks noGrp="1"/>
          </p:cNvSpPr>
          <p:nvPr>
            <p:ph type="subTitle" idx="1"/>
          </p:nvPr>
        </p:nvSpPr>
        <p:spPr>
          <a:xfrm>
            <a:off x="1855350" y="2933475"/>
            <a:ext cx="3742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2200"/>
              <a:buNone/>
              <a:defRPr sz="2200">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grpSp>
        <p:nvGrpSpPr>
          <p:cNvPr id="181" name="Google Shape;181;p2"/>
          <p:cNvGrpSpPr/>
          <p:nvPr/>
        </p:nvGrpSpPr>
        <p:grpSpPr>
          <a:xfrm rot="-3066291">
            <a:off x="5900648" y="4113020"/>
            <a:ext cx="1803008" cy="2046635"/>
            <a:chOff x="1360300" y="417100"/>
            <a:chExt cx="1803000" cy="2046625"/>
          </a:xfrm>
        </p:grpSpPr>
        <p:sp>
          <p:nvSpPr>
            <p:cNvPr id="182" name="Google Shape;182;p2"/>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
          <p:cNvGrpSpPr/>
          <p:nvPr/>
        </p:nvGrpSpPr>
        <p:grpSpPr>
          <a:xfrm rot="2415756">
            <a:off x="-612768" y="3780605"/>
            <a:ext cx="1509444" cy="2339905"/>
            <a:chOff x="3112400" y="1318050"/>
            <a:chExt cx="1509425" cy="2339875"/>
          </a:xfrm>
        </p:grpSpPr>
        <p:sp>
          <p:nvSpPr>
            <p:cNvPr id="209" name="Google Shape;209;p2"/>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
          <p:cNvGrpSpPr/>
          <p:nvPr/>
        </p:nvGrpSpPr>
        <p:grpSpPr>
          <a:xfrm rot="5992493">
            <a:off x="-823761" y="-768695"/>
            <a:ext cx="1931430" cy="2228310"/>
            <a:chOff x="4187325" y="3050125"/>
            <a:chExt cx="1931400" cy="2228275"/>
          </a:xfrm>
        </p:grpSpPr>
        <p:sp>
          <p:nvSpPr>
            <p:cNvPr id="224" name="Google Shape;224;p2"/>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2"/>
          <p:cNvGrpSpPr/>
          <p:nvPr/>
        </p:nvGrpSpPr>
        <p:grpSpPr>
          <a:xfrm rot="-1235053">
            <a:off x="7829041" y="1383915"/>
            <a:ext cx="1722180" cy="2647048"/>
            <a:chOff x="1292750" y="2594800"/>
            <a:chExt cx="1722100" cy="2646925"/>
          </a:xfrm>
        </p:grpSpPr>
        <p:sp>
          <p:nvSpPr>
            <p:cNvPr id="250" name="Google Shape;250;p2"/>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
          <p:cNvGrpSpPr/>
          <p:nvPr/>
        </p:nvGrpSpPr>
        <p:grpSpPr>
          <a:xfrm rot="-1176986" flipH="1">
            <a:off x="8373462" y="2811102"/>
            <a:ext cx="1539350" cy="2694150"/>
            <a:chOff x="4583450" y="341650"/>
            <a:chExt cx="1539450" cy="2694325"/>
          </a:xfrm>
        </p:grpSpPr>
        <p:sp>
          <p:nvSpPr>
            <p:cNvPr id="338" name="Google Shape;338;p2"/>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2"/>
          <p:cNvGrpSpPr/>
          <p:nvPr/>
        </p:nvGrpSpPr>
        <p:grpSpPr>
          <a:xfrm rot="-3437332">
            <a:off x="7256015" y="3097671"/>
            <a:ext cx="1931387" cy="2228260"/>
            <a:chOff x="4187325" y="3050125"/>
            <a:chExt cx="1931400" cy="2228275"/>
          </a:xfrm>
        </p:grpSpPr>
        <p:sp>
          <p:nvSpPr>
            <p:cNvPr id="419" name="Google Shape;419;p2"/>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22">
    <p:spTree>
      <p:nvGrpSpPr>
        <p:cNvPr id="1" name="Shape 3467"/>
        <p:cNvGrpSpPr/>
        <p:nvPr/>
      </p:nvGrpSpPr>
      <p:grpSpPr>
        <a:xfrm>
          <a:off x="0" y="0"/>
          <a:ext cx="0" cy="0"/>
          <a:chOff x="0" y="0"/>
          <a:chExt cx="0" cy="0"/>
        </a:xfrm>
      </p:grpSpPr>
      <p:sp>
        <p:nvSpPr>
          <p:cNvPr id="3468" name="Google Shape;3468;p15"/>
          <p:cNvSpPr/>
          <p:nvPr/>
        </p:nvSpPr>
        <p:spPr>
          <a:xfrm flipH="1">
            <a:off x="719051"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9" name="Google Shape;3469;p15"/>
          <p:cNvGrpSpPr/>
          <p:nvPr/>
        </p:nvGrpSpPr>
        <p:grpSpPr>
          <a:xfrm rot="7103540" flipH="1">
            <a:off x="-264959" y="1936846"/>
            <a:ext cx="1931373" cy="2228244"/>
            <a:chOff x="4187325" y="3050125"/>
            <a:chExt cx="1931400" cy="2228275"/>
          </a:xfrm>
        </p:grpSpPr>
        <p:sp>
          <p:nvSpPr>
            <p:cNvPr id="3470" name="Google Shape;3470;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5" name="Google Shape;3495;p15"/>
          <p:cNvSpPr txBox="1">
            <a:spLocks noGrp="1"/>
          </p:cNvSpPr>
          <p:nvPr>
            <p:ph type="title"/>
          </p:nvPr>
        </p:nvSpPr>
        <p:spPr>
          <a:xfrm flipH="1">
            <a:off x="3108475" y="1278725"/>
            <a:ext cx="2918700" cy="106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3496" name="Google Shape;3496;p15"/>
          <p:cNvSpPr txBox="1">
            <a:spLocks noGrp="1"/>
          </p:cNvSpPr>
          <p:nvPr>
            <p:ph type="subTitle" idx="1"/>
          </p:nvPr>
        </p:nvSpPr>
        <p:spPr>
          <a:xfrm flipH="1">
            <a:off x="3116825" y="2425725"/>
            <a:ext cx="2918700" cy="142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grpSp>
        <p:nvGrpSpPr>
          <p:cNvPr id="3497" name="Google Shape;3497;p15"/>
          <p:cNvGrpSpPr/>
          <p:nvPr/>
        </p:nvGrpSpPr>
        <p:grpSpPr>
          <a:xfrm rot="7733709">
            <a:off x="753594" y="-1023181"/>
            <a:ext cx="1803008" cy="2046635"/>
            <a:chOff x="1360300" y="417100"/>
            <a:chExt cx="1803000" cy="2046625"/>
          </a:xfrm>
        </p:grpSpPr>
        <p:sp>
          <p:nvSpPr>
            <p:cNvPr id="3498" name="Google Shape;3498;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4" name="Google Shape;3524;p15"/>
          <p:cNvGrpSpPr/>
          <p:nvPr/>
        </p:nvGrpSpPr>
        <p:grpSpPr>
          <a:xfrm rot="5195671">
            <a:off x="172671" y="830751"/>
            <a:ext cx="1509373" cy="2339795"/>
            <a:chOff x="3112400" y="1318050"/>
            <a:chExt cx="1509425" cy="2339875"/>
          </a:xfrm>
        </p:grpSpPr>
        <p:sp>
          <p:nvSpPr>
            <p:cNvPr id="3525" name="Google Shape;3525;p15"/>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5"/>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5"/>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5"/>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5"/>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5"/>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5"/>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5"/>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5"/>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5"/>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5"/>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5"/>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5"/>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5"/>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15"/>
          <p:cNvGrpSpPr/>
          <p:nvPr/>
        </p:nvGrpSpPr>
        <p:grpSpPr>
          <a:xfrm rot="5400000" flipH="1">
            <a:off x="648052" y="3395334"/>
            <a:ext cx="1722100" cy="2646925"/>
            <a:chOff x="1292750" y="2594800"/>
            <a:chExt cx="1722100" cy="2646925"/>
          </a:xfrm>
        </p:grpSpPr>
        <p:sp>
          <p:nvSpPr>
            <p:cNvPr id="3540" name="Google Shape;3540;p15"/>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5"/>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5"/>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5"/>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5"/>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5"/>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5"/>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5"/>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5"/>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5"/>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5"/>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5"/>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5"/>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5"/>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5"/>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5"/>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5"/>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5"/>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5"/>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5"/>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5"/>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5"/>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5"/>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5"/>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5"/>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5"/>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5"/>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5"/>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5"/>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5"/>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5"/>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5"/>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5"/>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5"/>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5"/>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5"/>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5"/>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5"/>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5"/>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5"/>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5"/>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5"/>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5"/>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5"/>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5"/>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5"/>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5"/>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5"/>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5"/>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5"/>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5"/>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5"/>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5"/>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5"/>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5"/>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5"/>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5"/>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5"/>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5"/>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5"/>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5"/>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5"/>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5"/>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5"/>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5"/>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5"/>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5"/>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5"/>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5"/>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5"/>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5"/>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5"/>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5"/>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5"/>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5"/>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5"/>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5"/>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5"/>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5"/>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5"/>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5"/>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5"/>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5"/>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5"/>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5"/>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5"/>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5"/>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15"/>
          <p:cNvGrpSpPr/>
          <p:nvPr/>
        </p:nvGrpSpPr>
        <p:grpSpPr>
          <a:xfrm rot="7362668">
            <a:off x="-577751" y="-189457"/>
            <a:ext cx="1931387" cy="2228260"/>
            <a:chOff x="4187325" y="3050125"/>
            <a:chExt cx="1931400" cy="2228275"/>
          </a:xfrm>
        </p:grpSpPr>
        <p:sp>
          <p:nvSpPr>
            <p:cNvPr id="3628" name="Google Shape;3628;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15"/>
          <p:cNvGrpSpPr/>
          <p:nvPr/>
        </p:nvGrpSpPr>
        <p:grpSpPr>
          <a:xfrm rot="5400000">
            <a:off x="-715845" y="3350664"/>
            <a:ext cx="1803000" cy="2046625"/>
            <a:chOff x="1360300" y="417100"/>
            <a:chExt cx="1803000" cy="2046625"/>
          </a:xfrm>
        </p:grpSpPr>
        <p:sp>
          <p:nvSpPr>
            <p:cNvPr id="3654" name="Google Shape;3654;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15"/>
          <p:cNvGrpSpPr/>
          <p:nvPr/>
        </p:nvGrpSpPr>
        <p:grpSpPr>
          <a:xfrm rot="-3696460" flipH="1">
            <a:off x="7476637" y="971384"/>
            <a:ext cx="1931373" cy="2228244"/>
            <a:chOff x="4187325" y="3050125"/>
            <a:chExt cx="1931400" cy="2228275"/>
          </a:xfrm>
        </p:grpSpPr>
        <p:sp>
          <p:nvSpPr>
            <p:cNvPr id="3681" name="Google Shape;3681;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15"/>
          <p:cNvGrpSpPr/>
          <p:nvPr/>
        </p:nvGrpSpPr>
        <p:grpSpPr>
          <a:xfrm rot="-3066291">
            <a:off x="6586448" y="4113020"/>
            <a:ext cx="1803008" cy="2046635"/>
            <a:chOff x="1360300" y="417100"/>
            <a:chExt cx="1803000" cy="2046625"/>
          </a:xfrm>
        </p:grpSpPr>
        <p:sp>
          <p:nvSpPr>
            <p:cNvPr id="3707" name="Google Shape;3707;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15"/>
          <p:cNvGrpSpPr/>
          <p:nvPr/>
        </p:nvGrpSpPr>
        <p:grpSpPr>
          <a:xfrm rot="-5604329">
            <a:off x="7461006" y="1965928"/>
            <a:ext cx="1509373" cy="2339795"/>
            <a:chOff x="3112400" y="1318050"/>
            <a:chExt cx="1509425" cy="2339875"/>
          </a:xfrm>
        </p:grpSpPr>
        <p:sp>
          <p:nvSpPr>
            <p:cNvPr id="3734" name="Google Shape;3734;p15"/>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5"/>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5"/>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5"/>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5"/>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5"/>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5"/>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5"/>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5"/>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5"/>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5"/>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5"/>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5"/>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5"/>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15"/>
          <p:cNvGrpSpPr/>
          <p:nvPr/>
        </p:nvGrpSpPr>
        <p:grpSpPr>
          <a:xfrm rot="-5400000" flipH="1">
            <a:off x="6772899" y="-905785"/>
            <a:ext cx="1722100" cy="2646925"/>
            <a:chOff x="1292750" y="2594800"/>
            <a:chExt cx="1722100" cy="2646925"/>
          </a:xfrm>
        </p:grpSpPr>
        <p:sp>
          <p:nvSpPr>
            <p:cNvPr id="3749" name="Google Shape;3749;p15"/>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5"/>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5"/>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5"/>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5"/>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5"/>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5"/>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5"/>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5"/>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5"/>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5"/>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5"/>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5"/>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5"/>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5"/>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5"/>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5"/>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5"/>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5"/>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5"/>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5"/>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5"/>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5"/>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5"/>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5"/>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5"/>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5"/>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5"/>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5"/>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5"/>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5"/>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5"/>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5"/>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5"/>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5"/>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5"/>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5"/>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5"/>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5"/>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5"/>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5"/>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5"/>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5"/>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5"/>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5"/>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5"/>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5"/>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5"/>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5"/>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5"/>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5"/>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5"/>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5"/>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5"/>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5"/>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5"/>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5"/>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5"/>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5"/>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5"/>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5"/>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5"/>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5"/>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5"/>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5"/>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5"/>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5"/>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5"/>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5"/>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5"/>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5"/>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5"/>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5"/>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5"/>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5"/>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5"/>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5"/>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5"/>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5"/>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5"/>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5"/>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5"/>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5"/>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5"/>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5"/>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5"/>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5"/>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15"/>
          <p:cNvGrpSpPr/>
          <p:nvPr/>
        </p:nvGrpSpPr>
        <p:grpSpPr>
          <a:xfrm rot="-3437332">
            <a:off x="7789415" y="3097671"/>
            <a:ext cx="1931387" cy="2228260"/>
            <a:chOff x="4187325" y="3050125"/>
            <a:chExt cx="1931400" cy="2228275"/>
          </a:xfrm>
        </p:grpSpPr>
        <p:sp>
          <p:nvSpPr>
            <p:cNvPr id="3837" name="Google Shape;3837;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15"/>
          <p:cNvGrpSpPr/>
          <p:nvPr/>
        </p:nvGrpSpPr>
        <p:grpSpPr>
          <a:xfrm rot="-5400000">
            <a:off x="8055895" y="-260815"/>
            <a:ext cx="1803000" cy="2046625"/>
            <a:chOff x="1360300" y="417100"/>
            <a:chExt cx="1803000" cy="2046625"/>
          </a:xfrm>
        </p:grpSpPr>
        <p:sp>
          <p:nvSpPr>
            <p:cNvPr id="3863" name="Google Shape;3863;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9">
    <p:spTree>
      <p:nvGrpSpPr>
        <p:cNvPr id="1" name="Shape 3892"/>
        <p:cNvGrpSpPr/>
        <p:nvPr/>
      </p:nvGrpSpPr>
      <p:grpSpPr>
        <a:xfrm>
          <a:off x="0" y="0"/>
          <a:ext cx="0" cy="0"/>
          <a:chOff x="0" y="0"/>
          <a:chExt cx="0" cy="0"/>
        </a:xfrm>
      </p:grpSpPr>
      <p:sp>
        <p:nvSpPr>
          <p:cNvPr id="3893" name="Google Shape;3893;p17"/>
          <p:cNvSpPr/>
          <p:nvPr/>
        </p:nvSpPr>
        <p:spPr>
          <a:xfrm>
            <a:off x="3832625" y="962025"/>
            <a:ext cx="4606525" cy="3552825"/>
          </a:xfrm>
          <a:custGeom>
            <a:avLst/>
            <a:gdLst/>
            <a:ahLst/>
            <a:cxnLst/>
            <a:rect l="l" t="t" r="r" b="b"/>
            <a:pathLst>
              <a:path w="184261" h="142113" extrusionOk="0">
                <a:moveTo>
                  <a:pt x="0" y="0"/>
                </a:moveTo>
                <a:lnTo>
                  <a:pt x="183648" y="7"/>
                </a:lnTo>
                <a:lnTo>
                  <a:pt x="183648" y="142107"/>
                </a:lnTo>
                <a:lnTo>
                  <a:pt x="184261" y="142113"/>
                </a:lnTo>
              </a:path>
            </a:pathLst>
          </a:custGeom>
          <a:noFill/>
          <a:ln w="9525" cap="flat" cmpd="sng">
            <a:solidFill>
              <a:schemeClr val="dk1"/>
            </a:solidFill>
            <a:prstDash val="solid"/>
            <a:round/>
            <a:headEnd type="none" w="med" len="med"/>
            <a:tailEnd type="none" w="med" len="med"/>
          </a:ln>
        </p:spPr>
      </p:sp>
      <p:sp>
        <p:nvSpPr>
          <p:cNvPr id="3894" name="Google Shape;3894;p17"/>
          <p:cNvSpPr txBox="1">
            <a:spLocks noGrp="1"/>
          </p:cNvSpPr>
          <p:nvPr>
            <p:ph type="title"/>
          </p:nvPr>
        </p:nvSpPr>
        <p:spPr>
          <a:xfrm>
            <a:off x="720000" y="630000"/>
            <a:ext cx="2703000" cy="95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grpSp>
        <p:nvGrpSpPr>
          <p:cNvPr id="3895" name="Google Shape;3895;p17"/>
          <p:cNvGrpSpPr/>
          <p:nvPr/>
        </p:nvGrpSpPr>
        <p:grpSpPr>
          <a:xfrm rot="-2922086" flipH="1">
            <a:off x="6821982" y="-749382"/>
            <a:ext cx="1722145" cy="2646993"/>
            <a:chOff x="1292750" y="2594800"/>
            <a:chExt cx="1722100" cy="2646925"/>
          </a:xfrm>
        </p:grpSpPr>
        <p:sp>
          <p:nvSpPr>
            <p:cNvPr id="3896" name="Google Shape;3896;p17"/>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7"/>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7"/>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7"/>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7"/>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7"/>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7"/>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7"/>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7"/>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7"/>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7"/>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7"/>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7"/>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7"/>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7"/>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7"/>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7"/>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7"/>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7"/>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7"/>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7"/>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7"/>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7"/>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7"/>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7"/>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7"/>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7"/>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7"/>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7"/>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7"/>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7"/>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7"/>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7"/>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7"/>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7"/>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7"/>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7"/>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7"/>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7"/>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7"/>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7"/>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7"/>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7"/>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7"/>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7"/>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7"/>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7"/>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7"/>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7"/>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7"/>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7"/>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7"/>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7"/>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7"/>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7"/>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7"/>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7"/>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7"/>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7"/>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7"/>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7"/>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7"/>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7"/>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7"/>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7"/>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7"/>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7"/>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7"/>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7"/>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7"/>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7"/>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7"/>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7"/>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7"/>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7"/>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7"/>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7"/>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7"/>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7"/>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7"/>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7"/>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7"/>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7"/>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7"/>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7"/>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7"/>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7"/>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17"/>
          <p:cNvGrpSpPr/>
          <p:nvPr/>
        </p:nvGrpSpPr>
        <p:grpSpPr>
          <a:xfrm rot="-9518278" flipH="1">
            <a:off x="8345352" y="-495243"/>
            <a:ext cx="1509591" cy="2340133"/>
            <a:chOff x="3112400" y="1318050"/>
            <a:chExt cx="1509425" cy="2339875"/>
          </a:xfrm>
        </p:grpSpPr>
        <p:sp>
          <p:nvSpPr>
            <p:cNvPr id="3984" name="Google Shape;3984;p17"/>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7"/>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7"/>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7"/>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7"/>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7"/>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7"/>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7"/>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7"/>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7"/>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7"/>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7"/>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7"/>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7"/>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8" name="Google Shape;3998;p17"/>
          <p:cNvSpPr txBox="1">
            <a:spLocks noGrp="1"/>
          </p:cNvSpPr>
          <p:nvPr>
            <p:ph type="subTitle" idx="1"/>
          </p:nvPr>
        </p:nvSpPr>
        <p:spPr>
          <a:xfrm>
            <a:off x="711650" y="1530100"/>
            <a:ext cx="7277700" cy="28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grpSp>
        <p:nvGrpSpPr>
          <p:cNvPr id="3999" name="Google Shape;3999;p17"/>
          <p:cNvGrpSpPr/>
          <p:nvPr/>
        </p:nvGrpSpPr>
        <p:grpSpPr>
          <a:xfrm rot="-3437332">
            <a:off x="8134465" y="3650121"/>
            <a:ext cx="1931387" cy="2228260"/>
            <a:chOff x="4187325" y="3050125"/>
            <a:chExt cx="1931400" cy="2228275"/>
          </a:xfrm>
        </p:grpSpPr>
        <p:sp>
          <p:nvSpPr>
            <p:cNvPr id="4000" name="Google Shape;4000;p1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5">
    <p:spTree>
      <p:nvGrpSpPr>
        <p:cNvPr id="1" name="Shape 4354"/>
        <p:cNvGrpSpPr/>
        <p:nvPr/>
      </p:nvGrpSpPr>
      <p:grpSpPr>
        <a:xfrm>
          <a:off x="0" y="0"/>
          <a:ext cx="0" cy="0"/>
          <a:chOff x="0" y="0"/>
          <a:chExt cx="0" cy="0"/>
        </a:xfrm>
      </p:grpSpPr>
      <p:sp>
        <p:nvSpPr>
          <p:cNvPr id="4355" name="Google Shape;4355;p19"/>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cxnSp>
        <p:nvCxnSpPr>
          <p:cNvPr id="4356" name="Google Shape;4356;p19"/>
          <p:cNvCxnSpPr>
            <a:stCxn id="4355" idx="3"/>
          </p:cNvCxnSpPr>
          <p:nvPr/>
        </p:nvCxnSpPr>
        <p:spPr>
          <a:xfrm rot="10800000" flipH="1">
            <a:off x="6420750" y="903000"/>
            <a:ext cx="2780400" cy="300"/>
          </a:xfrm>
          <a:prstGeom prst="straightConnector1">
            <a:avLst/>
          </a:prstGeom>
          <a:noFill/>
          <a:ln w="9525" cap="flat" cmpd="sng">
            <a:solidFill>
              <a:schemeClr val="dk1"/>
            </a:solidFill>
            <a:prstDash val="solid"/>
            <a:round/>
            <a:headEnd type="none" w="med" len="med"/>
            <a:tailEnd type="none" w="med" len="med"/>
          </a:ln>
        </p:spPr>
      </p:cxnSp>
      <p:cxnSp>
        <p:nvCxnSpPr>
          <p:cNvPr id="4357" name="Google Shape;4357;p19"/>
          <p:cNvCxnSpPr/>
          <p:nvPr/>
        </p:nvCxnSpPr>
        <p:spPr>
          <a:xfrm rot="10800000" flipH="1">
            <a:off x="-12" y="903000"/>
            <a:ext cx="2780400" cy="300"/>
          </a:xfrm>
          <a:prstGeom prst="straightConnector1">
            <a:avLst/>
          </a:prstGeom>
          <a:noFill/>
          <a:ln w="9525" cap="flat" cmpd="sng">
            <a:solidFill>
              <a:schemeClr val="dk1"/>
            </a:solidFill>
            <a:prstDash val="solid"/>
            <a:round/>
            <a:headEnd type="none" w="med" len="med"/>
            <a:tailEnd type="none" w="med" len="med"/>
          </a:ln>
        </p:spPr>
      </p:cxnSp>
      <p:grpSp>
        <p:nvGrpSpPr>
          <p:cNvPr id="4358" name="Google Shape;4358;p19"/>
          <p:cNvGrpSpPr/>
          <p:nvPr/>
        </p:nvGrpSpPr>
        <p:grpSpPr>
          <a:xfrm rot="6631592">
            <a:off x="225094" y="-905383"/>
            <a:ext cx="1539269" cy="2694009"/>
            <a:chOff x="4583450" y="341650"/>
            <a:chExt cx="1539450" cy="2694325"/>
          </a:xfrm>
        </p:grpSpPr>
        <p:sp>
          <p:nvSpPr>
            <p:cNvPr id="4359" name="Google Shape;4359;p19"/>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9"/>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9"/>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9"/>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9"/>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9"/>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9"/>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9"/>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9"/>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9"/>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9"/>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9"/>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9"/>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9"/>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9"/>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9"/>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9"/>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9"/>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9"/>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9"/>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9"/>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9"/>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9"/>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9"/>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9"/>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9"/>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9"/>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9"/>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9"/>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9"/>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9"/>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9"/>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9"/>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9"/>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9"/>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9"/>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9"/>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9"/>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9"/>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9"/>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9"/>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9"/>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9"/>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9"/>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9"/>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9"/>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9"/>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9"/>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9"/>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9"/>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9"/>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9"/>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9"/>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9"/>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9"/>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9"/>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9"/>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9"/>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9"/>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9"/>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9"/>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9"/>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9"/>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9"/>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9"/>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9"/>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9"/>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9"/>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9"/>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9"/>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9"/>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9"/>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9"/>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9"/>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9"/>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9"/>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9"/>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9"/>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9"/>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9"/>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19"/>
          <p:cNvGrpSpPr/>
          <p:nvPr/>
        </p:nvGrpSpPr>
        <p:grpSpPr>
          <a:xfrm rot="-6631592" flipH="1">
            <a:off x="7379644" y="-905383"/>
            <a:ext cx="1539269" cy="2694009"/>
            <a:chOff x="4583450" y="341650"/>
            <a:chExt cx="1539450" cy="2694325"/>
          </a:xfrm>
        </p:grpSpPr>
        <p:sp>
          <p:nvSpPr>
            <p:cNvPr id="4440" name="Google Shape;4440;p19"/>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9"/>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9"/>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9"/>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9"/>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9"/>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9"/>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9"/>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9"/>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9"/>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9"/>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9"/>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9"/>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9"/>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9"/>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9"/>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9"/>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9"/>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9"/>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9"/>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9"/>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9"/>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9"/>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9"/>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9"/>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9"/>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9"/>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9"/>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9"/>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9"/>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9"/>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9"/>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9"/>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9"/>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9"/>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9"/>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9"/>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9"/>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9"/>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9"/>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9"/>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9"/>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9"/>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9"/>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9"/>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9"/>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9"/>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9"/>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9"/>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9"/>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9"/>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9"/>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9"/>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9"/>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9"/>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9"/>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9"/>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9"/>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9"/>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9"/>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9"/>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9"/>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9"/>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9"/>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9"/>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9"/>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9"/>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9"/>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9"/>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9"/>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9"/>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9"/>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9"/>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9"/>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9"/>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9"/>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9"/>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9"/>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9"/>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9"/>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4520"/>
        <p:cNvGrpSpPr/>
        <p:nvPr/>
      </p:nvGrpSpPr>
      <p:grpSpPr>
        <a:xfrm>
          <a:off x="0" y="0"/>
          <a:ext cx="0" cy="0"/>
          <a:chOff x="0" y="0"/>
          <a:chExt cx="0" cy="0"/>
        </a:xfrm>
      </p:grpSpPr>
      <p:sp>
        <p:nvSpPr>
          <p:cNvPr id="4521" name="Google Shape;4521;p20"/>
          <p:cNvSpPr/>
          <p:nvPr/>
        </p:nvSpPr>
        <p:spPr>
          <a:xfrm>
            <a:off x="0" y="0"/>
            <a:ext cx="45717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0"/>
          <p:cNvSpPr txBox="1">
            <a:spLocks noGrp="1"/>
          </p:cNvSpPr>
          <p:nvPr>
            <p:ph type="title"/>
          </p:nvPr>
        </p:nvSpPr>
        <p:spPr>
          <a:xfrm>
            <a:off x="14936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artel ExtraBold"/>
              <a:buNone/>
              <a:defRPr sz="2800">
                <a:solidFill>
                  <a:schemeClr val="lt1"/>
                </a:solidFill>
                <a:latin typeface="Martel ExtraBold"/>
                <a:ea typeface="Martel ExtraBold"/>
                <a:cs typeface="Martel ExtraBold"/>
                <a:sym typeface="Martel ExtraBold"/>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
        <p:nvSpPr>
          <p:cNvPr id="4523" name="Google Shape;4523;p20"/>
          <p:cNvSpPr txBox="1">
            <a:spLocks noGrp="1"/>
          </p:cNvSpPr>
          <p:nvPr>
            <p:ph type="subTitle" idx="1"/>
          </p:nvPr>
        </p:nvSpPr>
        <p:spPr>
          <a:xfrm>
            <a:off x="14853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524" name="Google Shape;4524;p20"/>
          <p:cNvSpPr txBox="1">
            <a:spLocks noGrp="1"/>
          </p:cNvSpPr>
          <p:nvPr>
            <p:ph type="title" idx="2"/>
          </p:nvPr>
        </p:nvSpPr>
        <p:spPr>
          <a:xfrm>
            <a:off x="53267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25" name="Google Shape;4525;p20"/>
          <p:cNvSpPr txBox="1">
            <a:spLocks noGrp="1"/>
          </p:cNvSpPr>
          <p:nvPr>
            <p:ph type="subTitle" idx="3"/>
          </p:nvPr>
        </p:nvSpPr>
        <p:spPr>
          <a:xfrm>
            <a:off x="53184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526" name="Google Shape;4526;p20"/>
          <p:cNvSpPr/>
          <p:nvPr/>
        </p:nvSpPr>
        <p:spPr>
          <a:xfrm>
            <a:off x="720000" y="629800"/>
            <a:ext cx="385832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sp>
      <p:sp>
        <p:nvSpPr>
          <p:cNvPr id="4527" name="Google Shape;4527;p20"/>
          <p:cNvSpPr/>
          <p:nvPr/>
        </p:nvSpPr>
        <p:spPr>
          <a:xfrm>
            <a:off x="4571675" y="629800"/>
            <a:ext cx="3852025"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sp>
      <p:grpSp>
        <p:nvGrpSpPr>
          <p:cNvPr id="4528" name="Google Shape;4528;p20"/>
          <p:cNvGrpSpPr/>
          <p:nvPr/>
        </p:nvGrpSpPr>
        <p:grpSpPr>
          <a:xfrm rot="-2415756" flipH="1">
            <a:off x="8102657" y="3780605"/>
            <a:ext cx="1509444" cy="2339905"/>
            <a:chOff x="3112400" y="1318050"/>
            <a:chExt cx="1509425" cy="2339875"/>
          </a:xfrm>
        </p:grpSpPr>
        <p:sp>
          <p:nvSpPr>
            <p:cNvPr id="4529" name="Google Shape;4529;p2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20"/>
          <p:cNvGrpSpPr/>
          <p:nvPr/>
        </p:nvGrpSpPr>
        <p:grpSpPr>
          <a:xfrm rot="-8384244">
            <a:off x="8102657" y="-801345"/>
            <a:ext cx="1509444" cy="2339905"/>
            <a:chOff x="3112400" y="1318050"/>
            <a:chExt cx="1509425" cy="2339875"/>
          </a:xfrm>
        </p:grpSpPr>
        <p:sp>
          <p:nvSpPr>
            <p:cNvPr id="4544" name="Google Shape;4544;p2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4_1">
    <p:spTree>
      <p:nvGrpSpPr>
        <p:cNvPr id="1" name="Shape 5994"/>
        <p:cNvGrpSpPr/>
        <p:nvPr/>
      </p:nvGrpSpPr>
      <p:grpSpPr>
        <a:xfrm>
          <a:off x="0" y="0"/>
          <a:ext cx="0" cy="0"/>
          <a:chOff x="0" y="0"/>
          <a:chExt cx="0" cy="0"/>
        </a:xfrm>
      </p:grpSpPr>
      <p:cxnSp>
        <p:nvCxnSpPr>
          <p:cNvPr id="5995" name="Google Shape;5995;p29"/>
          <p:cNvCxnSpPr/>
          <p:nvPr/>
        </p:nvCxnSpPr>
        <p:spPr>
          <a:xfrm>
            <a:off x="4340750" y="903000"/>
            <a:ext cx="4519800" cy="0"/>
          </a:xfrm>
          <a:prstGeom prst="straightConnector1">
            <a:avLst/>
          </a:prstGeom>
          <a:noFill/>
          <a:ln w="9525" cap="flat" cmpd="sng">
            <a:solidFill>
              <a:schemeClr val="dk1"/>
            </a:solidFill>
            <a:prstDash val="solid"/>
            <a:round/>
            <a:headEnd type="none" w="med" len="med"/>
            <a:tailEnd type="none" w="med" len="med"/>
          </a:ln>
        </p:spPr>
      </p:cxnSp>
      <p:sp>
        <p:nvSpPr>
          <p:cNvPr id="5996" name="Google Shape;5996;p29"/>
          <p:cNvSpPr txBox="1">
            <a:spLocks noGrp="1"/>
          </p:cNvSpPr>
          <p:nvPr>
            <p:ph type="title"/>
          </p:nvPr>
        </p:nvSpPr>
        <p:spPr>
          <a:xfrm>
            <a:off x="733625" y="630000"/>
            <a:ext cx="3690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5997" name="Google Shape;5997;p29"/>
          <p:cNvGrpSpPr/>
          <p:nvPr/>
        </p:nvGrpSpPr>
        <p:grpSpPr>
          <a:xfrm rot="-7214372" flipH="1">
            <a:off x="8602794" y="-614023"/>
            <a:ext cx="1509377" cy="2339800"/>
            <a:chOff x="3112400" y="1318050"/>
            <a:chExt cx="1509425" cy="2339875"/>
          </a:xfrm>
        </p:grpSpPr>
        <p:sp>
          <p:nvSpPr>
            <p:cNvPr id="5998" name="Google Shape;5998;p29"/>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9"/>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29"/>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29"/>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9"/>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29"/>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9"/>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29"/>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29"/>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29"/>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9"/>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9"/>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29"/>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29"/>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29"/>
          <p:cNvGrpSpPr/>
          <p:nvPr/>
        </p:nvGrpSpPr>
        <p:grpSpPr>
          <a:xfrm rot="-5735350" flipH="1">
            <a:off x="6983220" y="-1062153"/>
            <a:ext cx="1931505" cy="2228396"/>
            <a:chOff x="4187325" y="3050125"/>
            <a:chExt cx="1931400" cy="2228275"/>
          </a:xfrm>
        </p:grpSpPr>
        <p:sp>
          <p:nvSpPr>
            <p:cNvPr id="6013" name="Google Shape;6013;p29"/>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29"/>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29"/>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9"/>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9"/>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29"/>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29"/>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9"/>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9"/>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9"/>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9"/>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29"/>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9"/>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9"/>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9"/>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9"/>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9"/>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9"/>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29"/>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9"/>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9"/>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9"/>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9"/>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9"/>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9"/>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29"/>
          <p:cNvGrpSpPr/>
          <p:nvPr/>
        </p:nvGrpSpPr>
        <p:grpSpPr>
          <a:xfrm rot="3826392" flipH="1">
            <a:off x="7427189" y="3938079"/>
            <a:ext cx="1722001" cy="2646772"/>
            <a:chOff x="1292750" y="2594800"/>
            <a:chExt cx="1722100" cy="2646925"/>
          </a:xfrm>
        </p:grpSpPr>
        <p:sp>
          <p:nvSpPr>
            <p:cNvPr id="6039" name="Google Shape;6039;p29"/>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29"/>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9"/>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9"/>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29"/>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29"/>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9"/>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29"/>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29"/>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9"/>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9"/>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9"/>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29"/>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29"/>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9"/>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9"/>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9"/>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9"/>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9"/>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9"/>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9"/>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9"/>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9"/>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9"/>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9"/>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9"/>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9"/>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9"/>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29"/>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29"/>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9"/>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29"/>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29"/>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29"/>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29"/>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9"/>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9"/>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9"/>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9"/>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9"/>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9"/>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9"/>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9"/>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9"/>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9"/>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9"/>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9"/>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9"/>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9"/>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9"/>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9"/>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9"/>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9"/>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9"/>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29"/>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29"/>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29"/>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29"/>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9"/>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29"/>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29"/>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29"/>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29"/>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29"/>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29"/>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29"/>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29"/>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29"/>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9"/>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9"/>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29"/>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29"/>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9"/>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9"/>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29"/>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29"/>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29"/>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29"/>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29"/>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29"/>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29"/>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29"/>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9"/>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9"/>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29"/>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9"/>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9"/>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2">
  <p:cSld name="CUSTOM_37">
    <p:spTree>
      <p:nvGrpSpPr>
        <p:cNvPr id="1" name="Shape 6539"/>
        <p:cNvGrpSpPr/>
        <p:nvPr/>
      </p:nvGrpSpPr>
      <p:grpSpPr>
        <a:xfrm>
          <a:off x="0" y="0"/>
          <a:ext cx="0" cy="0"/>
          <a:chOff x="0" y="0"/>
          <a:chExt cx="0" cy="0"/>
        </a:xfrm>
      </p:grpSpPr>
      <p:sp>
        <p:nvSpPr>
          <p:cNvPr id="6540" name="Google Shape;6540;p34"/>
          <p:cNvSpPr txBox="1">
            <a:spLocks noGrp="1"/>
          </p:cNvSpPr>
          <p:nvPr>
            <p:ph type="title"/>
          </p:nvPr>
        </p:nvSpPr>
        <p:spPr>
          <a:xfrm>
            <a:off x="720000" y="630000"/>
            <a:ext cx="2988600" cy="14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541" name="Google Shape;6541;p34"/>
          <p:cNvSpPr txBox="1">
            <a:spLocks noGrp="1"/>
          </p:cNvSpPr>
          <p:nvPr>
            <p:ph type="subTitle" idx="1"/>
          </p:nvPr>
        </p:nvSpPr>
        <p:spPr>
          <a:xfrm>
            <a:off x="711650" y="2136425"/>
            <a:ext cx="2825400" cy="15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1">
  <p:cSld name="CUSTOM_41">
    <p:spTree>
      <p:nvGrpSpPr>
        <p:cNvPr id="1" name="Shape 7955"/>
        <p:cNvGrpSpPr/>
        <p:nvPr/>
      </p:nvGrpSpPr>
      <p:grpSpPr>
        <a:xfrm>
          <a:off x="0" y="0"/>
          <a:ext cx="0" cy="0"/>
          <a:chOff x="0" y="0"/>
          <a:chExt cx="0" cy="0"/>
        </a:xfrm>
      </p:grpSpPr>
      <p:sp>
        <p:nvSpPr>
          <p:cNvPr id="7956" name="Google Shape;7956;p43"/>
          <p:cNvSpPr txBox="1">
            <a:spLocks noGrp="1"/>
          </p:cNvSpPr>
          <p:nvPr>
            <p:ph type="title"/>
          </p:nvPr>
        </p:nvSpPr>
        <p:spPr>
          <a:xfrm>
            <a:off x="3159750" y="2140650"/>
            <a:ext cx="2824500" cy="86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00" b="1">
                <a:latin typeface="Martel"/>
                <a:ea typeface="Martel"/>
                <a:cs typeface="Martel"/>
                <a:sym typeface="Martel"/>
              </a:defRPr>
            </a:lvl1pPr>
            <a:lvl2pPr lvl="1">
              <a:spcBef>
                <a:spcPts val="0"/>
              </a:spcBef>
              <a:spcAft>
                <a:spcPts val="0"/>
              </a:spcAft>
              <a:buSzPts val="2800"/>
              <a:buNone/>
              <a:defRPr>
                <a:latin typeface="Work Sans"/>
                <a:ea typeface="Work Sans"/>
                <a:cs typeface="Work Sans"/>
                <a:sym typeface="Work Sans"/>
              </a:defRPr>
            </a:lvl2pPr>
            <a:lvl3pPr lvl="2">
              <a:spcBef>
                <a:spcPts val="0"/>
              </a:spcBef>
              <a:spcAft>
                <a:spcPts val="0"/>
              </a:spcAft>
              <a:buSzPts val="2800"/>
              <a:buNone/>
              <a:defRPr>
                <a:latin typeface="Work Sans"/>
                <a:ea typeface="Work Sans"/>
                <a:cs typeface="Work Sans"/>
                <a:sym typeface="Work Sans"/>
              </a:defRPr>
            </a:lvl3pPr>
            <a:lvl4pPr lvl="3">
              <a:spcBef>
                <a:spcPts val="0"/>
              </a:spcBef>
              <a:spcAft>
                <a:spcPts val="0"/>
              </a:spcAft>
              <a:buSzPts val="2800"/>
              <a:buNone/>
              <a:defRPr>
                <a:latin typeface="Work Sans"/>
                <a:ea typeface="Work Sans"/>
                <a:cs typeface="Work Sans"/>
                <a:sym typeface="Work Sans"/>
              </a:defRPr>
            </a:lvl4pPr>
            <a:lvl5pPr lvl="4">
              <a:spcBef>
                <a:spcPts val="0"/>
              </a:spcBef>
              <a:spcAft>
                <a:spcPts val="0"/>
              </a:spcAft>
              <a:buSzPts val="2800"/>
              <a:buNone/>
              <a:defRPr>
                <a:latin typeface="Work Sans"/>
                <a:ea typeface="Work Sans"/>
                <a:cs typeface="Work Sans"/>
                <a:sym typeface="Work Sans"/>
              </a:defRPr>
            </a:lvl5pPr>
            <a:lvl6pPr lvl="5">
              <a:spcBef>
                <a:spcPts val="0"/>
              </a:spcBef>
              <a:spcAft>
                <a:spcPts val="0"/>
              </a:spcAft>
              <a:buSzPts val="2800"/>
              <a:buNone/>
              <a:defRPr>
                <a:latin typeface="Work Sans"/>
                <a:ea typeface="Work Sans"/>
                <a:cs typeface="Work Sans"/>
                <a:sym typeface="Work Sans"/>
              </a:defRPr>
            </a:lvl6pPr>
            <a:lvl7pPr lvl="6">
              <a:spcBef>
                <a:spcPts val="0"/>
              </a:spcBef>
              <a:spcAft>
                <a:spcPts val="0"/>
              </a:spcAft>
              <a:buSzPts val="2800"/>
              <a:buNone/>
              <a:defRPr>
                <a:latin typeface="Work Sans"/>
                <a:ea typeface="Work Sans"/>
                <a:cs typeface="Work Sans"/>
                <a:sym typeface="Work Sans"/>
              </a:defRPr>
            </a:lvl7pPr>
            <a:lvl8pPr lvl="7">
              <a:spcBef>
                <a:spcPts val="0"/>
              </a:spcBef>
              <a:spcAft>
                <a:spcPts val="0"/>
              </a:spcAft>
              <a:buSzPts val="2800"/>
              <a:buNone/>
              <a:defRPr>
                <a:latin typeface="Work Sans"/>
                <a:ea typeface="Work Sans"/>
                <a:cs typeface="Work Sans"/>
                <a:sym typeface="Work Sans"/>
              </a:defRPr>
            </a:lvl8pPr>
            <a:lvl9pPr lvl="8">
              <a:spcBef>
                <a:spcPts val="0"/>
              </a:spcBef>
              <a:spcAft>
                <a:spcPts val="0"/>
              </a:spcAft>
              <a:buSzPts val="2800"/>
              <a:buNone/>
              <a:defRPr>
                <a:latin typeface="Work Sans"/>
                <a:ea typeface="Work Sans"/>
                <a:cs typeface="Work Sans"/>
                <a:sym typeface="Work Sans"/>
              </a:defRPr>
            </a:lvl9pPr>
          </a:lstStyle>
          <a:p>
            <a:endParaRPr/>
          </a:p>
        </p:txBody>
      </p:sp>
      <p:sp>
        <p:nvSpPr>
          <p:cNvPr id="7957" name="Google Shape;7957;p43"/>
          <p:cNvSpPr/>
          <p:nvPr/>
        </p:nvSpPr>
        <p:spPr>
          <a:xfrm>
            <a:off x="721550" y="632850"/>
            <a:ext cx="556275" cy="3881825"/>
          </a:xfrm>
          <a:custGeom>
            <a:avLst/>
            <a:gdLst/>
            <a:ahLst/>
            <a:cxnLst/>
            <a:rect l="l" t="t" r="r" b="b"/>
            <a:pathLst>
              <a:path w="22251" h="155273" extrusionOk="0">
                <a:moveTo>
                  <a:pt x="22251" y="0"/>
                </a:moveTo>
                <a:lnTo>
                  <a:pt x="0" y="0"/>
                </a:lnTo>
                <a:lnTo>
                  <a:pt x="0" y="155273"/>
                </a:lnTo>
                <a:lnTo>
                  <a:pt x="14914" y="155273"/>
                </a:lnTo>
              </a:path>
            </a:pathLst>
          </a:custGeom>
          <a:noFill/>
          <a:ln w="9525" cap="flat" cmpd="sng">
            <a:solidFill>
              <a:schemeClr val="dk1"/>
            </a:solidFill>
            <a:prstDash val="solid"/>
            <a:round/>
            <a:headEnd type="none" w="med" len="med"/>
            <a:tailEnd type="none" w="med" len="med"/>
          </a:ln>
        </p:spPr>
      </p:sp>
      <p:sp>
        <p:nvSpPr>
          <p:cNvPr id="7958" name="Google Shape;7958;p43"/>
          <p:cNvSpPr/>
          <p:nvPr/>
        </p:nvSpPr>
        <p:spPr>
          <a:xfrm>
            <a:off x="7803925" y="632850"/>
            <a:ext cx="618525" cy="3881825"/>
          </a:xfrm>
          <a:custGeom>
            <a:avLst/>
            <a:gdLst/>
            <a:ahLst/>
            <a:cxnLst/>
            <a:rect l="l" t="t" r="r" b="b"/>
            <a:pathLst>
              <a:path w="24741" h="155273" extrusionOk="0">
                <a:moveTo>
                  <a:pt x="10642" y="0"/>
                </a:moveTo>
                <a:lnTo>
                  <a:pt x="24741" y="0"/>
                </a:lnTo>
                <a:lnTo>
                  <a:pt x="24741" y="155273"/>
                </a:lnTo>
                <a:lnTo>
                  <a:pt x="0" y="155273"/>
                </a:lnTo>
              </a:path>
            </a:pathLst>
          </a:custGeom>
          <a:noFill/>
          <a:ln w="9525" cap="flat" cmpd="sng">
            <a:solidFill>
              <a:schemeClr val="dk1"/>
            </a:solidFill>
            <a:prstDash val="solid"/>
            <a:round/>
            <a:headEnd type="none" w="med" len="med"/>
            <a:tailEnd type="none" w="med" len="med"/>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2">
  <p:cSld name="CUSTOM_34">
    <p:spTree>
      <p:nvGrpSpPr>
        <p:cNvPr id="1" name="Shape 7959"/>
        <p:cNvGrpSpPr/>
        <p:nvPr/>
      </p:nvGrpSpPr>
      <p:grpSpPr>
        <a:xfrm>
          <a:off x="0" y="0"/>
          <a:ext cx="0" cy="0"/>
          <a:chOff x="0" y="0"/>
          <a:chExt cx="0" cy="0"/>
        </a:xfrm>
      </p:grpSpPr>
      <p:sp>
        <p:nvSpPr>
          <p:cNvPr id="7960" name="Google Shape;7960;p44"/>
          <p:cNvSpPr txBox="1">
            <a:spLocks noGrp="1"/>
          </p:cNvSpPr>
          <p:nvPr>
            <p:ph type="title"/>
          </p:nvPr>
        </p:nvSpPr>
        <p:spPr>
          <a:xfrm>
            <a:off x="720000" y="3657600"/>
            <a:ext cx="3737700" cy="98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artel ExtraBold"/>
              <a:buNone/>
              <a:defRPr sz="2800">
                <a:latin typeface="Martel ExtraBold"/>
                <a:ea typeface="Martel ExtraBold"/>
                <a:cs typeface="Martel ExtraBold"/>
                <a:sym typeface="Martel ExtraBold"/>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10886"/>
        <p:cNvGrpSpPr/>
        <p:nvPr/>
      </p:nvGrpSpPr>
      <p:grpSpPr>
        <a:xfrm>
          <a:off x="0" y="0"/>
          <a:ext cx="0" cy="0"/>
          <a:chOff x="0" y="0"/>
          <a:chExt cx="0" cy="0"/>
        </a:xfrm>
      </p:grpSpPr>
      <p:sp>
        <p:nvSpPr>
          <p:cNvPr id="10887" name="Google Shape;10887;p60"/>
          <p:cNvSpPr/>
          <p:nvPr/>
        </p:nvSpPr>
        <p:spPr>
          <a:xfrm>
            <a:off x="720000" y="914400"/>
            <a:ext cx="7704025" cy="3598950"/>
          </a:xfrm>
          <a:custGeom>
            <a:avLst/>
            <a:gdLst/>
            <a:ahLst/>
            <a:cxnLst/>
            <a:rect l="l" t="t" r="r" b="b"/>
            <a:pathLst>
              <a:path w="308161" h="143958" extrusionOk="0">
                <a:moveTo>
                  <a:pt x="116742" y="0"/>
                </a:moveTo>
                <a:lnTo>
                  <a:pt x="308161" y="0"/>
                </a:lnTo>
                <a:lnTo>
                  <a:pt x="308161" y="143958"/>
                </a:lnTo>
                <a:lnTo>
                  <a:pt x="0" y="143958"/>
                </a:lnTo>
                <a:lnTo>
                  <a:pt x="0" y="22972"/>
                </a:lnTo>
              </a:path>
            </a:pathLst>
          </a:custGeom>
          <a:noFill/>
          <a:ln w="9525" cap="flat" cmpd="sng">
            <a:solidFill>
              <a:schemeClr val="dk1"/>
            </a:solidFill>
            <a:prstDash val="solid"/>
            <a:round/>
            <a:headEnd type="none" w="med" len="med"/>
            <a:tailEnd type="none" w="med" len="med"/>
          </a:ln>
        </p:spPr>
      </p:sp>
      <p:grpSp>
        <p:nvGrpSpPr>
          <p:cNvPr id="10888" name="Google Shape;10888;p60"/>
          <p:cNvGrpSpPr/>
          <p:nvPr/>
        </p:nvGrpSpPr>
        <p:grpSpPr>
          <a:xfrm rot="1698627">
            <a:off x="-560050" y="2080463"/>
            <a:ext cx="1539291" cy="2694047"/>
            <a:chOff x="4583450" y="341650"/>
            <a:chExt cx="1539450" cy="2694325"/>
          </a:xfrm>
        </p:grpSpPr>
        <p:sp>
          <p:nvSpPr>
            <p:cNvPr id="10889" name="Google Shape;10889;p60"/>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60"/>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60"/>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60"/>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60"/>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60"/>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60"/>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60"/>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60"/>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60"/>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60"/>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60"/>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60"/>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60"/>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60"/>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60"/>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60"/>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60"/>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60"/>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60"/>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60"/>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60"/>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60"/>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60"/>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60"/>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60"/>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60"/>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60"/>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60"/>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60"/>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60"/>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60"/>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60"/>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60"/>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60"/>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60"/>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60"/>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60"/>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60"/>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60"/>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60"/>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60"/>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60"/>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60"/>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60"/>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60"/>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60"/>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60"/>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60"/>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60"/>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60"/>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60"/>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60"/>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60"/>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60"/>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60"/>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60"/>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60"/>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60"/>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60"/>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60"/>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60"/>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60"/>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60"/>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60"/>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60"/>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60"/>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60"/>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60"/>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60"/>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60"/>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60"/>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60"/>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60"/>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60"/>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60"/>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60"/>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60"/>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60"/>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60"/>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9" name="Google Shape;10969;p60"/>
          <p:cNvGrpSpPr/>
          <p:nvPr/>
        </p:nvGrpSpPr>
        <p:grpSpPr>
          <a:xfrm rot="-9508896" flipH="1">
            <a:off x="7798522" y="635328"/>
            <a:ext cx="1722100" cy="2646925"/>
            <a:chOff x="1292750" y="2594800"/>
            <a:chExt cx="1722100" cy="2646925"/>
          </a:xfrm>
        </p:grpSpPr>
        <p:sp>
          <p:nvSpPr>
            <p:cNvPr id="10970" name="Google Shape;10970;p60"/>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60"/>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60"/>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60"/>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60"/>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60"/>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60"/>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60"/>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60"/>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60"/>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60"/>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60"/>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60"/>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60"/>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60"/>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60"/>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60"/>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60"/>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60"/>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60"/>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60"/>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60"/>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60"/>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60"/>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60"/>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60"/>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60"/>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60"/>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60"/>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60"/>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60"/>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60"/>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60"/>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60"/>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60"/>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60"/>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60"/>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60"/>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60"/>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60"/>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60"/>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60"/>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60"/>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60"/>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60"/>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60"/>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60"/>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60"/>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60"/>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60"/>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60"/>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60"/>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60"/>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60"/>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60"/>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60"/>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60"/>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60"/>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60"/>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60"/>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60"/>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60"/>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60"/>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60"/>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60"/>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60"/>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60"/>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60"/>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60"/>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60"/>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60"/>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60"/>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60"/>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60"/>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60"/>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60"/>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60"/>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60"/>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60"/>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60"/>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60"/>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60"/>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60"/>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60"/>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60"/>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60"/>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60"/>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60"/>
          <p:cNvGrpSpPr/>
          <p:nvPr/>
        </p:nvGrpSpPr>
        <p:grpSpPr>
          <a:xfrm rot="2847832" flipH="1">
            <a:off x="-194081" y="3829182"/>
            <a:ext cx="1509525" cy="2340030"/>
            <a:chOff x="3112400" y="1318050"/>
            <a:chExt cx="1509425" cy="2339875"/>
          </a:xfrm>
        </p:grpSpPr>
        <p:sp>
          <p:nvSpPr>
            <p:cNvPr id="11058" name="Google Shape;11058;p6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6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6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6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6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6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6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6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6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6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6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6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6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6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2" name="Google Shape;11072;p60"/>
          <p:cNvGrpSpPr/>
          <p:nvPr/>
        </p:nvGrpSpPr>
        <p:grpSpPr>
          <a:xfrm rot="-5719820">
            <a:off x="7372815" y="-627370"/>
            <a:ext cx="1803044" cy="2046675"/>
            <a:chOff x="1360300" y="417100"/>
            <a:chExt cx="1803000" cy="2046625"/>
          </a:xfrm>
        </p:grpSpPr>
        <p:sp>
          <p:nvSpPr>
            <p:cNvPr id="11073" name="Google Shape;11073;p60"/>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60"/>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60"/>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60"/>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60"/>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60"/>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60"/>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60"/>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60"/>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60"/>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60"/>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60"/>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60"/>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60"/>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60"/>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60"/>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60"/>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60"/>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60"/>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60"/>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60"/>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60"/>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60"/>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60"/>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60"/>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60"/>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16_1_1">
    <p:spTree>
      <p:nvGrpSpPr>
        <p:cNvPr id="1" name="Shape 11099"/>
        <p:cNvGrpSpPr/>
        <p:nvPr/>
      </p:nvGrpSpPr>
      <p:grpSpPr>
        <a:xfrm>
          <a:off x="0" y="0"/>
          <a:ext cx="0" cy="0"/>
          <a:chOff x="0" y="0"/>
          <a:chExt cx="0" cy="0"/>
        </a:xfrm>
      </p:grpSpPr>
      <p:sp>
        <p:nvSpPr>
          <p:cNvPr id="11100" name="Google Shape;11100;p61"/>
          <p:cNvSpPr/>
          <p:nvPr/>
        </p:nvSpPr>
        <p:spPr>
          <a:xfrm>
            <a:off x="3943350" y="952500"/>
            <a:ext cx="4480475" cy="3562200"/>
          </a:xfrm>
          <a:custGeom>
            <a:avLst/>
            <a:gdLst/>
            <a:ahLst/>
            <a:cxnLst/>
            <a:rect l="l" t="t" r="r" b="b"/>
            <a:pathLst>
              <a:path w="179219" h="142488" extrusionOk="0">
                <a:moveTo>
                  <a:pt x="0" y="0"/>
                </a:moveTo>
                <a:lnTo>
                  <a:pt x="179219" y="388"/>
                </a:lnTo>
                <a:lnTo>
                  <a:pt x="179219" y="142488"/>
                </a:lnTo>
                <a:lnTo>
                  <a:pt x="9144" y="141732"/>
                </a:lnTo>
              </a:path>
            </a:pathLst>
          </a:custGeom>
          <a:noFill/>
          <a:ln w="9525" cap="flat" cmpd="sng">
            <a:solidFill>
              <a:schemeClr val="dk1"/>
            </a:solidFill>
            <a:prstDash val="solid"/>
            <a:round/>
            <a:headEnd type="none" w="med" len="med"/>
            <a:tailEnd type="none" w="med" len="med"/>
          </a:ln>
        </p:spPr>
      </p:sp>
      <p:grpSp>
        <p:nvGrpSpPr>
          <p:cNvPr id="11101" name="Google Shape;11101;p61"/>
          <p:cNvGrpSpPr/>
          <p:nvPr/>
        </p:nvGrpSpPr>
        <p:grpSpPr>
          <a:xfrm rot="-3656924" flipH="1">
            <a:off x="6895454" y="-819064"/>
            <a:ext cx="1722128" cy="2646969"/>
            <a:chOff x="1292750" y="2594800"/>
            <a:chExt cx="1722100" cy="2646925"/>
          </a:xfrm>
        </p:grpSpPr>
        <p:sp>
          <p:nvSpPr>
            <p:cNvPr id="11102" name="Google Shape;11102;p61"/>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61"/>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61"/>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61"/>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61"/>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61"/>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61"/>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61"/>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61"/>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61"/>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61"/>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61"/>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61"/>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61"/>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61"/>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61"/>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61"/>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61"/>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61"/>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61"/>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61"/>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61"/>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61"/>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61"/>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61"/>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61"/>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61"/>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61"/>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61"/>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61"/>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61"/>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61"/>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61"/>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61"/>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61"/>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61"/>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61"/>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61"/>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61"/>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61"/>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61"/>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61"/>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61"/>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61"/>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61"/>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61"/>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61"/>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61"/>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61"/>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61"/>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61"/>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61"/>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61"/>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61"/>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61"/>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61"/>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61"/>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61"/>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61"/>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61"/>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61"/>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61"/>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61"/>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61"/>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61"/>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61"/>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61"/>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61"/>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61"/>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61"/>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61"/>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61"/>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61"/>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61"/>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61"/>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61"/>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61"/>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61"/>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61"/>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61"/>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61"/>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61"/>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61"/>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61"/>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61"/>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61"/>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61"/>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61"/>
          <p:cNvGrpSpPr/>
          <p:nvPr/>
        </p:nvGrpSpPr>
        <p:grpSpPr>
          <a:xfrm rot="-10125719" flipH="1">
            <a:off x="8202947" y="-495290"/>
            <a:ext cx="1509539" cy="2340051"/>
            <a:chOff x="3112400" y="1318050"/>
            <a:chExt cx="1509425" cy="2339875"/>
          </a:xfrm>
        </p:grpSpPr>
        <p:sp>
          <p:nvSpPr>
            <p:cNvPr id="11190" name="Google Shape;11190;p61"/>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61"/>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61"/>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61"/>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61"/>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61"/>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61"/>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61"/>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61"/>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61"/>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61"/>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61"/>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61"/>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61"/>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61"/>
          <p:cNvGrpSpPr/>
          <p:nvPr/>
        </p:nvGrpSpPr>
        <p:grpSpPr>
          <a:xfrm rot="-5754027" flipH="1">
            <a:off x="8499704" y="4156923"/>
            <a:ext cx="1802996" cy="2046621"/>
            <a:chOff x="1360300" y="417100"/>
            <a:chExt cx="1803000" cy="2046625"/>
          </a:xfrm>
        </p:grpSpPr>
        <p:sp>
          <p:nvSpPr>
            <p:cNvPr id="11205" name="Google Shape;11205;p61"/>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61"/>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61"/>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61"/>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61"/>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61"/>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61"/>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61"/>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61"/>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61"/>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61"/>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61"/>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61"/>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61"/>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61"/>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61"/>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61"/>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61"/>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61"/>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61"/>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61"/>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61"/>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61"/>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61"/>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61"/>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61"/>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4"/>
        <p:cNvGrpSpPr/>
        <p:nvPr/>
      </p:nvGrpSpPr>
      <p:grpSpPr>
        <a:xfrm>
          <a:off x="0" y="0"/>
          <a:ext cx="0" cy="0"/>
          <a:chOff x="0" y="0"/>
          <a:chExt cx="0" cy="0"/>
        </a:xfrm>
      </p:grpSpPr>
      <p:grpSp>
        <p:nvGrpSpPr>
          <p:cNvPr id="445" name="Google Shape;445;p3"/>
          <p:cNvGrpSpPr/>
          <p:nvPr/>
        </p:nvGrpSpPr>
        <p:grpSpPr>
          <a:xfrm>
            <a:off x="719986" y="1058291"/>
            <a:ext cx="7704013" cy="3455651"/>
            <a:chOff x="720000" y="1409311"/>
            <a:chExt cx="7700163" cy="3132389"/>
          </a:xfrm>
        </p:grpSpPr>
        <p:grpSp>
          <p:nvGrpSpPr>
            <p:cNvPr id="446" name="Google Shape;446;p3"/>
            <p:cNvGrpSpPr/>
            <p:nvPr/>
          </p:nvGrpSpPr>
          <p:grpSpPr>
            <a:xfrm>
              <a:off x="723900" y="1409311"/>
              <a:ext cx="7696263" cy="3131972"/>
              <a:chOff x="155753" y="966925"/>
              <a:chExt cx="4423902" cy="6129103"/>
            </a:xfrm>
          </p:grpSpPr>
          <p:cxnSp>
            <p:nvCxnSpPr>
              <p:cNvPr id="447" name="Google Shape;447;p3"/>
              <p:cNvCxnSpPr/>
              <p:nvPr/>
            </p:nvCxnSpPr>
            <p:spPr>
              <a:xfrm>
                <a:off x="1907000" y="966925"/>
                <a:ext cx="2672400" cy="0"/>
              </a:xfrm>
              <a:prstGeom prst="straightConnector1">
                <a:avLst/>
              </a:prstGeom>
              <a:noFill/>
              <a:ln w="9525" cap="flat" cmpd="sng">
                <a:solidFill>
                  <a:schemeClr val="dk1"/>
                </a:solidFill>
                <a:prstDash val="solid"/>
                <a:round/>
                <a:headEnd type="none" w="med" len="med"/>
                <a:tailEnd type="none" w="med" len="med"/>
              </a:ln>
            </p:spPr>
          </p:cxnSp>
          <p:cxnSp>
            <p:nvCxnSpPr>
              <p:cNvPr id="448" name="Google Shape;448;p3"/>
              <p:cNvCxnSpPr/>
              <p:nvPr/>
            </p:nvCxnSpPr>
            <p:spPr>
              <a:xfrm>
                <a:off x="155753" y="7096028"/>
                <a:ext cx="4423800" cy="0"/>
              </a:xfrm>
              <a:prstGeom prst="straightConnector1">
                <a:avLst/>
              </a:prstGeom>
              <a:noFill/>
              <a:ln w="9525" cap="flat" cmpd="sng">
                <a:solidFill>
                  <a:schemeClr val="dk1"/>
                </a:solidFill>
                <a:prstDash val="solid"/>
                <a:round/>
                <a:headEnd type="none" w="med" len="med"/>
                <a:tailEnd type="none" w="med" len="med"/>
              </a:ln>
            </p:spPr>
          </p:cxnSp>
          <p:cxnSp>
            <p:nvCxnSpPr>
              <p:cNvPr id="449" name="Google Shape;449;p3"/>
              <p:cNvCxnSpPr/>
              <p:nvPr/>
            </p:nvCxnSpPr>
            <p:spPr>
              <a:xfrm>
                <a:off x="4579656" y="973650"/>
                <a:ext cx="0" cy="6108000"/>
              </a:xfrm>
              <a:prstGeom prst="straightConnector1">
                <a:avLst/>
              </a:prstGeom>
              <a:noFill/>
              <a:ln w="9525" cap="flat" cmpd="sng">
                <a:solidFill>
                  <a:schemeClr val="dk1"/>
                </a:solidFill>
                <a:prstDash val="solid"/>
                <a:round/>
                <a:headEnd type="none" w="med" len="med"/>
                <a:tailEnd type="none" w="med" len="med"/>
              </a:ln>
            </p:spPr>
          </p:cxnSp>
        </p:grpSp>
        <p:cxnSp>
          <p:nvCxnSpPr>
            <p:cNvPr id="450" name="Google Shape;450;p3"/>
            <p:cNvCxnSpPr/>
            <p:nvPr/>
          </p:nvCxnSpPr>
          <p:spPr>
            <a:xfrm>
              <a:off x="720000" y="1409700"/>
              <a:ext cx="600" cy="313200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3"/>
            <p:cNvCxnSpPr/>
            <p:nvPr/>
          </p:nvCxnSpPr>
          <p:spPr>
            <a:xfrm>
              <a:off x="723900" y="1409700"/>
              <a:ext cx="838200" cy="0"/>
            </a:xfrm>
            <a:prstGeom prst="straightConnector1">
              <a:avLst/>
            </a:prstGeom>
            <a:noFill/>
            <a:ln w="9525" cap="flat" cmpd="sng">
              <a:solidFill>
                <a:schemeClr val="dk1"/>
              </a:solidFill>
              <a:prstDash val="solid"/>
              <a:round/>
              <a:headEnd type="none" w="med" len="med"/>
              <a:tailEnd type="none" w="med" len="med"/>
            </a:ln>
          </p:spPr>
        </p:cxnSp>
      </p:grpSp>
      <p:grpSp>
        <p:nvGrpSpPr>
          <p:cNvPr id="452" name="Google Shape;452;p3"/>
          <p:cNvGrpSpPr/>
          <p:nvPr/>
        </p:nvGrpSpPr>
        <p:grpSpPr>
          <a:xfrm rot="9693741">
            <a:off x="-951246" y="903618"/>
            <a:ext cx="2305407" cy="3543488"/>
            <a:chOff x="1292750" y="2594800"/>
            <a:chExt cx="1722100" cy="2646925"/>
          </a:xfrm>
        </p:grpSpPr>
        <p:sp>
          <p:nvSpPr>
            <p:cNvPr id="453" name="Google Shape;453;p3"/>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
          <p:cNvGrpSpPr/>
          <p:nvPr/>
        </p:nvGrpSpPr>
        <p:grpSpPr>
          <a:xfrm rot="194251">
            <a:off x="7537260" y="160378"/>
            <a:ext cx="2060764" cy="3606722"/>
            <a:chOff x="4583450" y="341650"/>
            <a:chExt cx="1539450" cy="2694325"/>
          </a:xfrm>
        </p:grpSpPr>
        <p:sp>
          <p:nvSpPr>
            <p:cNvPr id="541" name="Google Shape;541;p3"/>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
          <p:cNvGrpSpPr/>
          <p:nvPr/>
        </p:nvGrpSpPr>
        <p:grpSpPr>
          <a:xfrm rot="8742555">
            <a:off x="-365122" y="-539957"/>
            <a:ext cx="1509445" cy="2339905"/>
            <a:chOff x="3112400" y="1318050"/>
            <a:chExt cx="1509425" cy="2339875"/>
          </a:xfrm>
        </p:grpSpPr>
        <p:sp>
          <p:nvSpPr>
            <p:cNvPr id="622" name="Google Shape;622;p3"/>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3"/>
          <p:cNvSpPr txBox="1">
            <a:spLocks noGrp="1"/>
          </p:cNvSpPr>
          <p:nvPr>
            <p:ph type="title" hasCustomPrompt="1"/>
          </p:nvPr>
        </p:nvSpPr>
        <p:spPr>
          <a:xfrm>
            <a:off x="1855350" y="630000"/>
            <a:ext cx="1922700" cy="12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8000"/>
              <a:buNone/>
              <a:defRPr sz="8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grpSp>
        <p:nvGrpSpPr>
          <p:cNvPr id="637" name="Google Shape;637;p3"/>
          <p:cNvGrpSpPr/>
          <p:nvPr/>
        </p:nvGrpSpPr>
        <p:grpSpPr>
          <a:xfrm rot="-3844686" flipH="1">
            <a:off x="4330487" y="3062797"/>
            <a:ext cx="2305348" cy="3543396"/>
            <a:chOff x="1292750" y="2594800"/>
            <a:chExt cx="1722100" cy="2646925"/>
          </a:xfrm>
        </p:grpSpPr>
        <p:sp>
          <p:nvSpPr>
            <p:cNvPr id="638" name="Google Shape;638;p3"/>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3"/>
          <p:cNvGrpSpPr/>
          <p:nvPr/>
        </p:nvGrpSpPr>
        <p:grpSpPr>
          <a:xfrm rot="-2700000">
            <a:off x="6114817" y="3809365"/>
            <a:ext cx="2413921" cy="2740095"/>
            <a:chOff x="1360300" y="417100"/>
            <a:chExt cx="1803000" cy="2046625"/>
          </a:xfrm>
        </p:grpSpPr>
        <p:sp>
          <p:nvSpPr>
            <p:cNvPr id="726" name="Google Shape;726;p3"/>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
          <p:cNvGrpSpPr/>
          <p:nvPr/>
        </p:nvGrpSpPr>
        <p:grpSpPr>
          <a:xfrm rot="-4650388">
            <a:off x="7675174" y="3116622"/>
            <a:ext cx="2585565" cy="2982991"/>
            <a:chOff x="4187325" y="3050125"/>
            <a:chExt cx="1931400" cy="2228275"/>
          </a:xfrm>
        </p:grpSpPr>
        <p:sp>
          <p:nvSpPr>
            <p:cNvPr id="753" name="Google Shape;753;p3"/>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3"/>
          <p:cNvSpPr txBox="1">
            <a:spLocks noGrp="1"/>
          </p:cNvSpPr>
          <p:nvPr>
            <p:ph type="ctrTitle" idx="2"/>
          </p:nvPr>
        </p:nvSpPr>
        <p:spPr>
          <a:xfrm>
            <a:off x="1855350" y="1679850"/>
            <a:ext cx="3234000" cy="125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4000"/>
              <a:buNone/>
              <a:defRPr sz="40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a:endParaRPr/>
          </a:p>
        </p:txBody>
      </p:sp>
      <p:sp>
        <p:nvSpPr>
          <p:cNvPr id="779" name="Google Shape;779;p3"/>
          <p:cNvSpPr txBox="1">
            <a:spLocks noGrp="1"/>
          </p:cNvSpPr>
          <p:nvPr>
            <p:ph type="subTitle" idx="1"/>
          </p:nvPr>
        </p:nvSpPr>
        <p:spPr>
          <a:xfrm>
            <a:off x="1855350" y="2933475"/>
            <a:ext cx="3234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800"/>
              <a:buNone/>
              <a:defRPr>
                <a:solidFill>
                  <a:schemeClr val="accent3"/>
                </a:solidFill>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0"/>
        <p:cNvGrpSpPr/>
        <p:nvPr/>
      </p:nvGrpSpPr>
      <p:grpSpPr>
        <a:xfrm>
          <a:off x="0" y="0"/>
          <a:ext cx="0" cy="0"/>
          <a:chOff x="0" y="0"/>
          <a:chExt cx="0" cy="0"/>
        </a:xfrm>
      </p:grpSpPr>
      <p:sp>
        <p:nvSpPr>
          <p:cNvPr id="781" name="Google Shape;781;p4"/>
          <p:cNvSpPr/>
          <p:nvPr/>
        </p:nvSpPr>
        <p:spPr>
          <a:xfrm>
            <a:off x="6143625" y="962025"/>
            <a:ext cx="2295525" cy="3552825"/>
          </a:xfrm>
          <a:custGeom>
            <a:avLst/>
            <a:gdLst/>
            <a:ahLst/>
            <a:cxnLst/>
            <a:rect l="l" t="t" r="r" b="b"/>
            <a:pathLst>
              <a:path w="91821" h="142113" extrusionOk="0">
                <a:moveTo>
                  <a:pt x="0" y="0"/>
                </a:moveTo>
                <a:lnTo>
                  <a:pt x="91208" y="7"/>
                </a:lnTo>
                <a:lnTo>
                  <a:pt x="91208" y="142107"/>
                </a:lnTo>
                <a:lnTo>
                  <a:pt x="91821" y="142113"/>
                </a:lnTo>
              </a:path>
            </a:pathLst>
          </a:custGeom>
          <a:noFill/>
          <a:ln w="9525" cap="flat" cmpd="sng">
            <a:solidFill>
              <a:schemeClr val="dk1"/>
            </a:solidFill>
            <a:prstDash val="solid"/>
            <a:round/>
            <a:headEnd type="none" w="med" len="med"/>
            <a:tailEnd type="none" w="med" len="med"/>
          </a:ln>
        </p:spPr>
      </p:sp>
      <p:sp>
        <p:nvSpPr>
          <p:cNvPr id="782" name="Google Shape;782;p4"/>
          <p:cNvSpPr txBox="1">
            <a:spLocks noGrp="1"/>
          </p:cNvSpPr>
          <p:nvPr>
            <p:ph type="title"/>
          </p:nvPr>
        </p:nvSpPr>
        <p:spPr>
          <a:xfrm>
            <a:off x="720000" y="630000"/>
            <a:ext cx="5185500" cy="95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grpSp>
        <p:nvGrpSpPr>
          <p:cNvPr id="783" name="Google Shape;783;p4"/>
          <p:cNvGrpSpPr/>
          <p:nvPr/>
        </p:nvGrpSpPr>
        <p:grpSpPr>
          <a:xfrm rot="-2922086" flipH="1">
            <a:off x="6821982" y="-749382"/>
            <a:ext cx="1722145" cy="2646993"/>
            <a:chOff x="1292750" y="2594800"/>
            <a:chExt cx="1722100" cy="2646925"/>
          </a:xfrm>
        </p:grpSpPr>
        <p:sp>
          <p:nvSpPr>
            <p:cNvPr id="784" name="Google Shape;784;p4"/>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
          <p:cNvGrpSpPr/>
          <p:nvPr/>
        </p:nvGrpSpPr>
        <p:grpSpPr>
          <a:xfrm rot="-9518278" flipH="1">
            <a:off x="8345352" y="-495243"/>
            <a:ext cx="1509591" cy="2340133"/>
            <a:chOff x="3112400" y="1318050"/>
            <a:chExt cx="1509425" cy="2339875"/>
          </a:xfrm>
        </p:grpSpPr>
        <p:sp>
          <p:nvSpPr>
            <p:cNvPr id="872" name="Google Shape;872;p4"/>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4"/>
          <p:cNvGrpSpPr/>
          <p:nvPr/>
        </p:nvGrpSpPr>
        <p:grpSpPr>
          <a:xfrm rot="-5754027" flipH="1">
            <a:off x="8198454" y="4004523"/>
            <a:ext cx="1802996" cy="2046621"/>
            <a:chOff x="1360300" y="417100"/>
            <a:chExt cx="1803000" cy="2046625"/>
          </a:xfrm>
        </p:grpSpPr>
        <p:sp>
          <p:nvSpPr>
            <p:cNvPr id="887" name="Google Shape;887;p4"/>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4"/>
          <p:cNvSpPr txBox="1">
            <a:spLocks noGrp="1"/>
          </p:cNvSpPr>
          <p:nvPr>
            <p:ph type="subTitle" idx="1"/>
          </p:nvPr>
        </p:nvSpPr>
        <p:spPr>
          <a:xfrm>
            <a:off x="711650" y="1352550"/>
            <a:ext cx="7277700" cy="316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a:lvl2pPr>
            <a:lvl3pPr lvl="2" rtl="0">
              <a:lnSpc>
                <a:spcPct val="100000"/>
              </a:lnSpc>
              <a:spcBef>
                <a:spcPts val="0"/>
              </a:spcBef>
              <a:spcAft>
                <a:spcPts val="0"/>
              </a:spcAft>
              <a:buNone/>
              <a:defRPr sz="1100"/>
            </a:lvl3pPr>
            <a:lvl4pPr lvl="3" rtl="0">
              <a:lnSpc>
                <a:spcPct val="100000"/>
              </a:lnSpc>
              <a:spcBef>
                <a:spcPts val="0"/>
              </a:spcBef>
              <a:spcAft>
                <a:spcPts val="0"/>
              </a:spcAft>
              <a:buNone/>
              <a:defRPr sz="1100"/>
            </a:lvl4pPr>
            <a:lvl5pPr lvl="4" rtl="0">
              <a:lnSpc>
                <a:spcPct val="100000"/>
              </a:lnSpc>
              <a:spcBef>
                <a:spcPts val="0"/>
              </a:spcBef>
              <a:spcAft>
                <a:spcPts val="0"/>
              </a:spcAft>
              <a:buNone/>
              <a:defRPr sz="1100"/>
            </a:lvl5pPr>
            <a:lvl6pPr lvl="5" rtl="0">
              <a:lnSpc>
                <a:spcPct val="100000"/>
              </a:lnSpc>
              <a:spcBef>
                <a:spcPts val="0"/>
              </a:spcBef>
              <a:spcAft>
                <a:spcPts val="0"/>
              </a:spcAft>
              <a:buNone/>
              <a:defRPr sz="1100"/>
            </a:lvl6pPr>
            <a:lvl7pPr lvl="6" rtl="0">
              <a:lnSpc>
                <a:spcPct val="100000"/>
              </a:lnSpc>
              <a:spcBef>
                <a:spcPts val="0"/>
              </a:spcBef>
              <a:spcAft>
                <a:spcPts val="0"/>
              </a:spcAft>
              <a:buNone/>
              <a:defRPr sz="1100"/>
            </a:lvl7pPr>
            <a:lvl8pPr lvl="7" rtl="0">
              <a:lnSpc>
                <a:spcPct val="100000"/>
              </a:lnSpc>
              <a:spcBef>
                <a:spcPts val="0"/>
              </a:spcBef>
              <a:spcAft>
                <a:spcPts val="0"/>
              </a:spcAft>
              <a:buNone/>
              <a:defRPr sz="1100"/>
            </a:lvl8pPr>
            <a:lvl9pPr lvl="8" rtl="0">
              <a:lnSpc>
                <a:spcPct val="100000"/>
              </a:lnSpc>
              <a:spcBef>
                <a:spcPts val="0"/>
              </a:spcBef>
              <a:spcAft>
                <a:spcPts val="0"/>
              </a:spcAft>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4"/>
        <p:cNvGrpSpPr/>
        <p:nvPr/>
      </p:nvGrpSpPr>
      <p:grpSpPr>
        <a:xfrm>
          <a:off x="0" y="0"/>
          <a:ext cx="0" cy="0"/>
          <a:chOff x="0" y="0"/>
          <a:chExt cx="0" cy="0"/>
        </a:xfrm>
      </p:grpSpPr>
      <p:sp>
        <p:nvSpPr>
          <p:cNvPr id="915" name="Google Shape;915;p5"/>
          <p:cNvSpPr/>
          <p:nvPr/>
        </p:nvSpPr>
        <p:spPr>
          <a:xfrm>
            <a:off x="718225" y="914225"/>
            <a:ext cx="7705800" cy="3599125"/>
          </a:xfrm>
          <a:custGeom>
            <a:avLst/>
            <a:gdLst/>
            <a:ahLst/>
            <a:cxnLst/>
            <a:rect l="l" t="t" r="r" b="b"/>
            <a:pathLst>
              <a:path w="308232" h="143965" extrusionOk="0">
                <a:moveTo>
                  <a:pt x="119332" y="0"/>
                </a:moveTo>
                <a:lnTo>
                  <a:pt x="308232" y="7"/>
                </a:lnTo>
                <a:lnTo>
                  <a:pt x="308232" y="143965"/>
                </a:lnTo>
                <a:lnTo>
                  <a:pt x="71" y="143965"/>
                </a:lnTo>
                <a:lnTo>
                  <a:pt x="0" y="39116"/>
                </a:lnTo>
              </a:path>
            </a:pathLst>
          </a:custGeom>
          <a:noFill/>
          <a:ln w="9525" cap="flat" cmpd="sng">
            <a:solidFill>
              <a:schemeClr val="dk1"/>
            </a:solidFill>
            <a:prstDash val="solid"/>
            <a:round/>
            <a:headEnd type="none" w="med" len="med"/>
            <a:tailEnd type="none" w="med" len="med"/>
          </a:ln>
        </p:spPr>
      </p:sp>
      <p:grpSp>
        <p:nvGrpSpPr>
          <p:cNvPr id="916" name="Google Shape;916;p5"/>
          <p:cNvGrpSpPr/>
          <p:nvPr/>
        </p:nvGrpSpPr>
        <p:grpSpPr>
          <a:xfrm rot="-9101373">
            <a:off x="8088594" y="975108"/>
            <a:ext cx="1539291" cy="2694047"/>
            <a:chOff x="4583450" y="341650"/>
            <a:chExt cx="1539450" cy="2694325"/>
          </a:xfrm>
        </p:grpSpPr>
        <p:sp>
          <p:nvSpPr>
            <p:cNvPr id="917" name="Google Shape;917;p5"/>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5"/>
          <p:cNvGrpSpPr/>
          <p:nvPr/>
        </p:nvGrpSpPr>
        <p:grpSpPr>
          <a:xfrm rot="1291104" flipH="1">
            <a:off x="-452787" y="2467365"/>
            <a:ext cx="1722100" cy="2646925"/>
            <a:chOff x="1292750" y="2594800"/>
            <a:chExt cx="1722100" cy="2646925"/>
          </a:xfrm>
        </p:grpSpPr>
        <p:sp>
          <p:nvSpPr>
            <p:cNvPr id="998" name="Google Shape;998;p5"/>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5"/>
          <p:cNvSpPr txBox="1">
            <a:spLocks noGrp="1"/>
          </p:cNvSpPr>
          <p:nvPr>
            <p:ph type="title"/>
          </p:nvPr>
        </p:nvSpPr>
        <p:spPr>
          <a:xfrm>
            <a:off x="720000" y="630000"/>
            <a:ext cx="2794500" cy="102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86" name="Google Shape;1086;p5"/>
          <p:cNvSpPr txBox="1">
            <a:spLocks noGrp="1"/>
          </p:cNvSpPr>
          <p:nvPr>
            <p:ph type="subTitle" idx="1"/>
          </p:nvPr>
        </p:nvSpPr>
        <p:spPr>
          <a:xfrm>
            <a:off x="4839900" y="2914342"/>
            <a:ext cx="19974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1087" name="Google Shape;1087;p5"/>
          <p:cNvSpPr txBox="1">
            <a:spLocks noGrp="1"/>
          </p:cNvSpPr>
          <p:nvPr>
            <p:ph type="subTitle" idx="2"/>
          </p:nvPr>
        </p:nvSpPr>
        <p:spPr>
          <a:xfrm>
            <a:off x="4839901" y="3202554"/>
            <a:ext cx="1997400" cy="71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88" name="Google Shape;1088;p5"/>
          <p:cNvSpPr txBox="1">
            <a:spLocks noGrp="1"/>
          </p:cNvSpPr>
          <p:nvPr>
            <p:ph type="subTitle" idx="3"/>
          </p:nvPr>
        </p:nvSpPr>
        <p:spPr>
          <a:xfrm>
            <a:off x="2306700" y="2914342"/>
            <a:ext cx="19974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1089" name="Google Shape;1089;p5"/>
          <p:cNvSpPr txBox="1">
            <a:spLocks noGrp="1"/>
          </p:cNvSpPr>
          <p:nvPr>
            <p:ph type="subTitle" idx="4"/>
          </p:nvPr>
        </p:nvSpPr>
        <p:spPr>
          <a:xfrm>
            <a:off x="2306700" y="3202554"/>
            <a:ext cx="1997400" cy="71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grpSp>
        <p:nvGrpSpPr>
          <p:cNvPr id="1090" name="Google Shape;1090;p5"/>
          <p:cNvGrpSpPr/>
          <p:nvPr/>
        </p:nvGrpSpPr>
        <p:grpSpPr>
          <a:xfrm rot="-7952168" flipH="1">
            <a:off x="7752391" y="-419594"/>
            <a:ext cx="1509525" cy="2340030"/>
            <a:chOff x="3112400" y="1318050"/>
            <a:chExt cx="1509425" cy="2339875"/>
          </a:xfrm>
        </p:grpSpPr>
        <p:sp>
          <p:nvSpPr>
            <p:cNvPr id="1091" name="Google Shape;1091;p5"/>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
          <p:cNvGrpSpPr/>
          <p:nvPr/>
        </p:nvGrpSpPr>
        <p:grpSpPr>
          <a:xfrm rot="5080180">
            <a:off x="-108024" y="4330313"/>
            <a:ext cx="1803044" cy="2046675"/>
            <a:chOff x="1360300" y="417100"/>
            <a:chExt cx="1803000" cy="2046625"/>
          </a:xfrm>
        </p:grpSpPr>
        <p:sp>
          <p:nvSpPr>
            <p:cNvPr id="1106" name="Google Shape;1106;p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2"/>
        <p:cNvGrpSpPr/>
        <p:nvPr/>
      </p:nvGrpSpPr>
      <p:grpSpPr>
        <a:xfrm>
          <a:off x="0" y="0"/>
          <a:ext cx="0" cy="0"/>
          <a:chOff x="0" y="0"/>
          <a:chExt cx="0" cy="0"/>
        </a:xfrm>
      </p:grpSpPr>
      <p:sp>
        <p:nvSpPr>
          <p:cNvPr id="1133" name="Google Shape;1133;p6"/>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134" name="Google Shape;1134;p6"/>
          <p:cNvGrpSpPr/>
          <p:nvPr/>
        </p:nvGrpSpPr>
        <p:grpSpPr>
          <a:xfrm rot="-9882944" flipH="1">
            <a:off x="8030250" y="-1159879"/>
            <a:ext cx="1722047" cy="2646843"/>
            <a:chOff x="1292750" y="2594800"/>
            <a:chExt cx="1722100" cy="2646925"/>
          </a:xfrm>
        </p:grpSpPr>
        <p:sp>
          <p:nvSpPr>
            <p:cNvPr id="1135" name="Google Shape;1135;p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6"/>
          <p:cNvGrpSpPr/>
          <p:nvPr/>
        </p:nvGrpSpPr>
        <p:grpSpPr>
          <a:xfrm rot="-4786875">
            <a:off x="7219245" y="-1294622"/>
            <a:ext cx="1802931" cy="2046547"/>
            <a:chOff x="1360300" y="417100"/>
            <a:chExt cx="1803000" cy="2046625"/>
          </a:xfrm>
        </p:grpSpPr>
        <p:sp>
          <p:nvSpPr>
            <p:cNvPr id="1223" name="Google Shape;1223;p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6"/>
          <p:cNvGrpSpPr/>
          <p:nvPr/>
        </p:nvGrpSpPr>
        <p:grpSpPr>
          <a:xfrm rot="9882944">
            <a:off x="-608297" y="-1159879"/>
            <a:ext cx="1722047" cy="2646843"/>
            <a:chOff x="1292750" y="2594800"/>
            <a:chExt cx="1722100" cy="2646925"/>
          </a:xfrm>
        </p:grpSpPr>
        <p:sp>
          <p:nvSpPr>
            <p:cNvPr id="1250" name="Google Shape;1250;p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6"/>
          <p:cNvGrpSpPr/>
          <p:nvPr/>
        </p:nvGrpSpPr>
        <p:grpSpPr>
          <a:xfrm rot="4786875" flipH="1">
            <a:off x="121823" y="-1294622"/>
            <a:ext cx="1802931" cy="2046547"/>
            <a:chOff x="1360300" y="417100"/>
            <a:chExt cx="1803000" cy="2046625"/>
          </a:xfrm>
        </p:grpSpPr>
        <p:sp>
          <p:nvSpPr>
            <p:cNvPr id="1338" name="Google Shape;1338;p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4" name="Google Shape;1364;p6"/>
          <p:cNvCxnSpPr>
            <a:stCxn id="1133" idx="3"/>
          </p:cNvCxnSpPr>
          <p:nvPr/>
        </p:nvCxnSpPr>
        <p:spPr>
          <a:xfrm rot="10800000" flipH="1">
            <a:off x="6420750" y="903000"/>
            <a:ext cx="2780400" cy="300"/>
          </a:xfrm>
          <a:prstGeom prst="straightConnector1">
            <a:avLst/>
          </a:prstGeom>
          <a:noFill/>
          <a:ln w="9525" cap="flat" cmpd="sng">
            <a:solidFill>
              <a:schemeClr val="dk1"/>
            </a:solidFill>
            <a:prstDash val="solid"/>
            <a:round/>
            <a:headEnd type="none" w="med" len="med"/>
            <a:tailEnd type="none" w="med" len="med"/>
          </a:ln>
        </p:spPr>
      </p:cxnSp>
      <p:cxnSp>
        <p:nvCxnSpPr>
          <p:cNvPr id="1365" name="Google Shape;1365;p6"/>
          <p:cNvCxnSpPr/>
          <p:nvPr/>
        </p:nvCxnSpPr>
        <p:spPr>
          <a:xfrm rot="10800000" flipH="1">
            <a:off x="-12" y="903000"/>
            <a:ext cx="2780400" cy="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6"/>
        <p:cNvGrpSpPr/>
        <p:nvPr/>
      </p:nvGrpSpPr>
      <p:grpSpPr>
        <a:xfrm>
          <a:off x="0" y="0"/>
          <a:ext cx="0" cy="0"/>
          <a:chOff x="0" y="0"/>
          <a:chExt cx="0" cy="0"/>
        </a:xfrm>
      </p:grpSpPr>
      <p:sp>
        <p:nvSpPr>
          <p:cNvPr id="1367" name="Google Shape;1367;p7"/>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
          <p:cNvGrpSpPr/>
          <p:nvPr/>
        </p:nvGrpSpPr>
        <p:grpSpPr>
          <a:xfrm rot="-3696460" flipH="1">
            <a:off x="6943237" y="971384"/>
            <a:ext cx="1931373" cy="2228244"/>
            <a:chOff x="4187325" y="3050125"/>
            <a:chExt cx="1931400" cy="2228275"/>
          </a:xfrm>
        </p:grpSpPr>
        <p:sp>
          <p:nvSpPr>
            <p:cNvPr id="1369" name="Google Shape;1369;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7"/>
          <p:cNvSpPr txBox="1">
            <a:spLocks noGrp="1"/>
          </p:cNvSpPr>
          <p:nvPr>
            <p:ph type="title"/>
          </p:nvPr>
        </p:nvSpPr>
        <p:spPr>
          <a:xfrm>
            <a:off x="1720525" y="1278725"/>
            <a:ext cx="2199300" cy="106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95" name="Google Shape;1395;p7"/>
          <p:cNvSpPr txBox="1">
            <a:spLocks noGrp="1"/>
          </p:cNvSpPr>
          <p:nvPr>
            <p:ph type="subTitle" idx="1"/>
          </p:nvPr>
        </p:nvSpPr>
        <p:spPr>
          <a:xfrm>
            <a:off x="1712175" y="2425725"/>
            <a:ext cx="2918700" cy="14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1396" name="Google Shape;1396;p7"/>
          <p:cNvGrpSpPr/>
          <p:nvPr/>
        </p:nvGrpSpPr>
        <p:grpSpPr>
          <a:xfrm rot="-3066291">
            <a:off x="5900648" y="4113020"/>
            <a:ext cx="1803008" cy="2046635"/>
            <a:chOff x="1360300" y="417100"/>
            <a:chExt cx="1803000" cy="2046625"/>
          </a:xfrm>
        </p:grpSpPr>
        <p:sp>
          <p:nvSpPr>
            <p:cNvPr id="1397" name="Google Shape;1397;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7"/>
          <p:cNvGrpSpPr/>
          <p:nvPr/>
        </p:nvGrpSpPr>
        <p:grpSpPr>
          <a:xfrm rot="-5604329">
            <a:off x="6927606" y="1965928"/>
            <a:ext cx="1509373" cy="2339795"/>
            <a:chOff x="3112400" y="1318050"/>
            <a:chExt cx="1509425" cy="2339875"/>
          </a:xfrm>
        </p:grpSpPr>
        <p:sp>
          <p:nvSpPr>
            <p:cNvPr id="1424" name="Google Shape;1424;p7"/>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7"/>
          <p:cNvGrpSpPr/>
          <p:nvPr/>
        </p:nvGrpSpPr>
        <p:grpSpPr>
          <a:xfrm rot="-5400000" flipH="1">
            <a:off x="6239499" y="-905785"/>
            <a:ext cx="1722100" cy="2646925"/>
            <a:chOff x="1292750" y="2594800"/>
            <a:chExt cx="1722100" cy="2646925"/>
          </a:xfrm>
        </p:grpSpPr>
        <p:sp>
          <p:nvSpPr>
            <p:cNvPr id="1439" name="Google Shape;1439;p7"/>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7"/>
          <p:cNvGrpSpPr/>
          <p:nvPr/>
        </p:nvGrpSpPr>
        <p:grpSpPr>
          <a:xfrm rot="-1176986" flipH="1">
            <a:off x="8373462" y="2099402"/>
            <a:ext cx="1539350" cy="2694150"/>
            <a:chOff x="4583450" y="341650"/>
            <a:chExt cx="1539450" cy="2694325"/>
          </a:xfrm>
        </p:grpSpPr>
        <p:sp>
          <p:nvSpPr>
            <p:cNvPr id="1527" name="Google Shape;1527;p7"/>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
          <p:cNvGrpSpPr/>
          <p:nvPr/>
        </p:nvGrpSpPr>
        <p:grpSpPr>
          <a:xfrm rot="-3437332">
            <a:off x="7256015" y="3097671"/>
            <a:ext cx="1931387" cy="2228260"/>
            <a:chOff x="4187325" y="3050125"/>
            <a:chExt cx="1931400" cy="2228275"/>
          </a:xfrm>
        </p:grpSpPr>
        <p:sp>
          <p:nvSpPr>
            <p:cNvPr id="1608" name="Google Shape;1608;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7"/>
          <p:cNvGrpSpPr/>
          <p:nvPr/>
        </p:nvGrpSpPr>
        <p:grpSpPr>
          <a:xfrm rot="-5400000">
            <a:off x="7522495" y="-260815"/>
            <a:ext cx="1803000" cy="2046625"/>
            <a:chOff x="1360300" y="417100"/>
            <a:chExt cx="1803000" cy="2046625"/>
          </a:xfrm>
        </p:grpSpPr>
        <p:sp>
          <p:nvSpPr>
            <p:cNvPr id="1634" name="Google Shape;1634;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3"/>
        <p:cNvGrpSpPr/>
        <p:nvPr/>
      </p:nvGrpSpPr>
      <p:grpSpPr>
        <a:xfrm>
          <a:off x="0" y="0"/>
          <a:ext cx="0" cy="0"/>
          <a:chOff x="0" y="0"/>
          <a:chExt cx="0" cy="0"/>
        </a:xfrm>
      </p:grpSpPr>
      <p:sp>
        <p:nvSpPr>
          <p:cNvPr id="2504" name="Google Shape;2504;p9"/>
          <p:cNvSpPr txBox="1">
            <a:spLocks noGrp="1"/>
          </p:cNvSpPr>
          <p:nvPr>
            <p:ph type="title"/>
          </p:nvPr>
        </p:nvSpPr>
        <p:spPr>
          <a:xfrm>
            <a:off x="720000" y="630000"/>
            <a:ext cx="2106600" cy="99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505" name="Google Shape;2505;p9"/>
          <p:cNvSpPr txBox="1">
            <a:spLocks noGrp="1"/>
          </p:cNvSpPr>
          <p:nvPr>
            <p:ph type="subTitle" idx="1"/>
          </p:nvPr>
        </p:nvSpPr>
        <p:spPr>
          <a:xfrm>
            <a:off x="711650" y="1700775"/>
            <a:ext cx="2825400" cy="159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3325"/>
        <p:cNvGrpSpPr/>
        <p:nvPr/>
      </p:nvGrpSpPr>
      <p:grpSpPr>
        <a:xfrm>
          <a:off x="0" y="0"/>
          <a:ext cx="0" cy="0"/>
          <a:chOff x="0" y="0"/>
          <a:chExt cx="0" cy="0"/>
        </a:xfrm>
      </p:grpSpPr>
      <p:cxnSp>
        <p:nvCxnSpPr>
          <p:cNvPr id="3326" name="Google Shape;3326;p13"/>
          <p:cNvCxnSpPr/>
          <p:nvPr/>
        </p:nvCxnSpPr>
        <p:spPr>
          <a:xfrm rot="10800000">
            <a:off x="4572000" y="952650"/>
            <a:ext cx="4927200" cy="0"/>
          </a:xfrm>
          <a:prstGeom prst="straightConnector1">
            <a:avLst/>
          </a:prstGeom>
          <a:noFill/>
          <a:ln w="9525" cap="flat" cmpd="sng">
            <a:solidFill>
              <a:schemeClr val="dk1"/>
            </a:solidFill>
            <a:prstDash val="solid"/>
            <a:round/>
            <a:headEnd type="none" w="med" len="med"/>
            <a:tailEnd type="none" w="med" len="med"/>
          </a:ln>
        </p:spPr>
      </p:cxnSp>
      <p:grpSp>
        <p:nvGrpSpPr>
          <p:cNvPr id="3327" name="Google Shape;3327;p13"/>
          <p:cNvGrpSpPr/>
          <p:nvPr/>
        </p:nvGrpSpPr>
        <p:grpSpPr>
          <a:xfrm rot="-7733709" flipH="1">
            <a:off x="6764323" y="-1136911"/>
            <a:ext cx="1803008" cy="2046635"/>
            <a:chOff x="1360300" y="417100"/>
            <a:chExt cx="1803000" cy="2046625"/>
          </a:xfrm>
        </p:grpSpPr>
        <p:sp>
          <p:nvSpPr>
            <p:cNvPr id="3328" name="Google Shape;3328;p13"/>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13"/>
          <p:cNvGrpSpPr/>
          <p:nvPr/>
        </p:nvGrpSpPr>
        <p:grpSpPr>
          <a:xfrm rot="-7362668" flipH="1">
            <a:off x="8119690" y="-303187"/>
            <a:ext cx="1931387" cy="2228260"/>
            <a:chOff x="4187325" y="3050125"/>
            <a:chExt cx="1931400" cy="2228275"/>
          </a:xfrm>
        </p:grpSpPr>
        <p:sp>
          <p:nvSpPr>
            <p:cNvPr id="3355" name="Google Shape;3355;p13"/>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13"/>
          <p:cNvSpPr txBox="1">
            <a:spLocks noGrp="1"/>
          </p:cNvSpPr>
          <p:nvPr>
            <p:ph type="title"/>
          </p:nvPr>
        </p:nvSpPr>
        <p:spPr>
          <a:xfrm>
            <a:off x="720000" y="630000"/>
            <a:ext cx="36975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381" name="Google Shape;3381;p13"/>
          <p:cNvSpPr txBox="1">
            <a:spLocks noGrp="1"/>
          </p:cNvSpPr>
          <p:nvPr>
            <p:ph type="subTitle" idx="1"/>
          </p:nvPr>
        </p:nvSpPr>
        <p:spPr>
          <a:xfrm>
            <a:off x="3352375" y="1960025"/>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82" name="Google Shape;3382;p13"/>
          <p:cNvSpPr txBox="1">
            <a:spLocks noGrp="1"/>
          </p:cNvSpPr>
          <p:nvPr>
            <p:ph type="subTitle" idx="2"/>
          </p:nvPr>
        </p:nvSpPr>
        <p:spPr>
          <a:xfrm>
            <a:off x="711650" y="1960025"/>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83" name="Google Shape;3383;p13"/>
          <p:cNvSpPr txBox="1">
            <a:spLocks noGrp="1"/>
          </p:cNvSpPr>
          <p:nvPr>
            <p:ph type="title" idx="3" hasCustomPrompt="1"/>
          </p:nvPr>
        </p:nvSpPr>
        <p:spPr>
          <a:xfrm>
            <a:off x="711650"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84" name="Google Shape;3384;p13"/>
          <p:cNvSpPr txBox="1">
            <a:spLocks noGrp="1"/>
          </p:cNvSpPr>
          <p:nvPr>
            <p:ph type="title" idx="4" hasCustomPrompt="1"/>
          </p:nvPr>
        </p:nvSpPr>
        <p:spPr>
          <a:xfrm>
            <a:off x="3352375"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85" name="Google Shape;3385;p13"/>
          <p:cNvSpPr txBox="1">
            <a:spLocks noGrp="1"/>
          </p:cNvSpPr>
          <p:nvPr>
            <p:ph type="subTitle" idx="5"/>
          </p:nvPr>
        </p:nvSpPr>
        <p:spPr>
          <a:xfrm>
            <a:off x="5993100" y="1960025"/>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86" name="Google Shape;3386;p13"/>
          <p:cNvSpPr txBox="1">
            <a:spLocks noGrp="1"/>
          </p:cNvSpPr>
          <p:nvPr>
            <p:ph type="title" idx="6" hasCustomPrompt="1"/>
          </p:nvPr>
        </p:nvSpPr>
        <p:spPr>
          <a:xfrm>
            <a:off x="5993100"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87" name="Google Shape;3387;p13"/>
          <p:cNvSpPr txBox="1">
            <a:spLocks noGrp="1"/>
          </p:cNvSpPr>
          <p:nvPr>
            <p:ph type="subTitle" idx="7"/>
          </p:nvPr>
        </p:nvSpPr>
        <p:spPr>
          <a:xfrm>
            <a:off x="3352375"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88" name="Google Shape;3388;p13"/>
          <p:cNvSpPr txBox="1">
            <a:spLocks noGrp="1"/>
          </p:cNvSpPr>
          <p:nvPr>
            <p:ph type="subTitle" idx="8"/>
          </p:nvPr>
        </p:nvSpPr>
        <p:spPr>
          <a:xfrm>
            <a:off x="711650"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89" name="Google Shape;3389;p13"/>
          <p:cNvSpPr txBox="1">
            <a:spLocks noGrp="1"/>
          </p:cNvSpPr>
          <p:nvPr>
            <p:ph type="subTitle" idx="9"/>
          </p:nvPr>
        </p:nvSpPr>
        <p:spPr>
          <a:xfrm>
            <a:off x="5993100"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0" name="Google Shape;3390;p13"/>
          <p:cNvSpPr txBox="1">
            <a:spLocks noGrp="1"/>
          </p:cNvSpPr>
          <p:nvPr>
            <p:ph type="subTitle" idx="13"/>
          </p:nvPr>
        </p:nvSpPr>
        <p:spPr>
          <a:xfrm>
            <a:off x="3352375"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1" name="Google Shape;3391;p13"/>
          <p:cNvSpPr txBox="1">
            <a:spLocks noGrp="1"/>
          </p:cNvSpPr>
          <p:nvPr>
            <p:ph type="subTitle" idx="14"/>
          </p:nvPr>
        </p:nvSpPr>
        <p:spPr>
          <a:xfrm>
            <a:off x="711650"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2" name="Google Shape;3392;p13"/>
          <p:cNvSpPr txBox="1">
            <a:spLocks noGrp="1"/>
          </p:cNvSpPr>
          <p:nvPr>
            <p:ph type="title" idx="15" hasCustomPrompt="1"/>
          </p:nvPr>
        </p:nvSpPr>
        <p:spPr>
          <a:xfrm>
            <a:off x="711650"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3" name="Google Shape;3393;p13"/>
          <p:cNvSpPr txBox="1">
            <a:spLocks noGrp="1"/>
          </p:cNvSpPr>
          <p:nvPr>
            <p:ph type="title" idx="16" hasCustomPrompt="1"/>
          </p:nvPr>
        </p:nvSpPr>
        <p:spPr>
          <a:xfrm>
            <a:off x="3352375"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4" name="Google Shape;3394;p13"/>
          <p:cNvSpPr txBox="1">
            <a:spLocks noGrp="1"/>
          </p:cNvSpPr>
          <p:nvPr>
            <p:ph type="subTitle" idx="17"/>
          </p:nvPr>
        </p:nvSpPr>
        <p:spPr>
          <a:xfrm>
            <a:off x="5993100"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5" name="Google Shape;3395;p13"/>
          <p:cNvSpPr txBox="1">
            <a:spLocks noGrp="1"/>
          </p:cNvSpPr>
          <p:nvPr>
            <p:ph type="title" idx="18" hasCustomPrompt="1"/>
          </p:nvPr>
        </p:nvSpPr>
        <p:spPr>
          <a:xfrm>
            <a:off x="5993100"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6" name="Google Shape;3396;p13"/>
          <p:cNvSpPr txBox="1">
            <a:spLocks noGrp="1"/>
          </p:cNvSpPr>
          <p:nvPr>
            <p:ph type="subTitle" idx="19"/>
          </p:nvPr>
        </p:nvSpPr>
        <p:spPr>
          <a:xfrm>
            <a:off x="3352375"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7" name="Google Shape;3397;p13"/>
          <p:cNvSpPr txBox="1">
            <a:spLocks noGrp="1"/>
          </p:cNvSpPr>
          <p:nvPr>
            <p:ph type="subTitle" idx="20"/>
          </p:nvPr>
        </p:nvSpPr>
        <p:spPr>
          <a:xfrm>
            <a:off x="711650"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8" name="Google Shape;3398;p13"/>
          <p:cNvSpPr txBox="1">
            <a:spLocks noGrp="1"/>
          </p:cNvSpPr>
          <p:nvPr>
            <p:ph type="subTitle" idx="21"/>
          </p:nvPr>
        </p:nvSpPr>
        <p:spPr>
          <a:xfrm>
            <a:off x="5993100"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30000"/>
            <a:ext cx="7704000" cy="546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305283"/>
            <a:ext cx="7704000" cy="3208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Work Sans"/>
              <a:buChar char="●"/>
              <a:defRPr sz="1800">
                <a:solidFill>
                  <a:schemeClr val="accent3"/>
                </a:solidFill>
                <a:latin typeface="Work Sans"/>
                <a:ea typeface="Work Sans"/>
                <a:cs typeface="Work Sans"/>
                <a:sym typeface="Work Sans"/>
              </a:defRPr>
            </a:lvl1pPr>
            <a:lvl2pPr marL="914400" lvl="1"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2pPr>
            <a:lvl3pPr marL="1371600" lvl="2"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3pPr>
            <a:lvl4pPr marL="1828800" lvl="3"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4pPr>
            <a:lvl5pPr marL="2286000" lvl="4"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5pPr>
            <a:lvl6pPr marL="2743200" lvl="5"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6pPr>
            <a:lvl7pPr marL="3200400" lvl="6"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7pPr>
            <a:lvl8pPr marL="3657600" lvl="7"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8pPr>
            <a:lvl9pPr marL="4114800" lvl="8" indent="-317500">
              <a:lnSpc>
                <a:spcPct val="115000"/>
              </a:lnSpc>
              <a:spcBef>
                <a:spcPts val="1600"/>
              </a:spcBef>
              <a:spcAft>
                <a:spcPts val="1600"/>
              </a:spcAft>
              <a:buClr>
                <a:schemeClr val="accent3"/>
              </a:buClr>
              <a:buSzPts val="1400"/>
              <a:buFont typeface="Work Sans"/>
              <a:buChar char="■"/>
              <a:defRPr>
                <a:solidFill>
                  <a:schemeClr val="accent3"/>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1" r:id="rId10"/>
    <p:sldLayoutId id="2147483663" r:id="rId11"/>
    <p:sldLayoutId id="2147483665" r:id="rId12"/>
    <p:sldLayoutId id="2147483666" r:id="rId13"/>
    <p:sldLayoutId id="2147483675" r:id="rId14"/>
    <p:sldLayoutId id="2147483680" r:id="rId15"/>
    <p:sldLayoutId id="2147483689" r:id="rId16"/>
    <p:sldLayoutId id="2147483690" r:id="rId17"/>
    <p:sldLayoutId id="2147483706" r:id="rId18"/>
    <p:sldLayoutId id="214748370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8" Type="http://schemas.openxmlformats.org/officeDocument/2006/relationships/image" Target="../media/image21.png"/><Relationship Id="rId3" Type="http://schemas.openxmlformats.org/officeDocument/2006/relationships/image" Target="../media/image16.png"/><Relationship Id="rId21" Type="http://schemas.openxmlformats.org/officeDocument/2006/relationships/image" Target="../media/image23.jpeg"/><Relationship Id="rId17" Type="http://schemas.openxmlformats.org/officeDocument/2006/relationships/image" Target="../media/image20.jpeg"/><Relationship Id="rId12" Type="http://schemas.openxmlformats.org/officeDocument/2006/relationships/image" Target="../media/image10.svg"/><Relationship Id="rId2" Type="http://schemas.openxmlformats.org/officeDocument/2006/relationships/notesSlide" Target="../notesSlides/notesSlide11.xml"/><Relationship Id="rId16" Type="http://schemas.openxmlformats.org/officeDocument/2006/relationships/image" Target="../media/image19.png"/><Relationship Id="rId20" Type="http://schemas.openxmlformats.org/officeDocument/2006/relationships/image" Target="../media/image22.png"/><Relationship Id="rId1" Type="http://schemas.openxmlformats.org/officeDocument/2006/relationships/slideLayout" Target="../slideLayouts/slideLayout12.xml"/><Relationship Id="rId11" Type="http://schemas.openxmlformats.org/officeDocument/2006/relationships/image" Target="../media/image17.png"/><Relationship Id="rId15" Type="http://schemas.openxmlformats.org/officeDocument/2006/relationships/image" Target="../media/image18.png"/><Relationship Id="rId23" Type="http://schemas.openxmlformats.org/officeDocument/2006/relationships/image" Target="../media/image25.jpeg"/><Relationship Id="rId10" Type="http://schemas.openxmlformats.org/officeDocument/2006/relationships/image" Target="../media/image8.svg"/><Relationship Id="rId19" Type="http://schemas.microsoft.com/office/2007/relationships/hdphoto" Target="../media/hdphoto1.wdp"/><Relationship Id="rId14" Type="http://schemas.openxmlformats.org/officeDocument/2006/relationships/image" Target="../media/image12.svg"/><Relationship Id="rId22"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4.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38"/>
        <p:cNvGrpSpPr/>
        <p:nvPr/>
      </p:nvGrpSpPr>
      <p:grpSpPr>
        <a:xfrm>
          <a:off x="0" y="0"/>
          <a:ext cx="0" cy="0"/>
          <a:chOff x="0" y="0"/>
          <a:chExt cx="0" cy="0"/>
        </a:xfrm>
      </p:grpSpPr>
      <p:sp>
        <p:nvSpPr>
          <p:cNvPr id="11239" name="Google Shape;11239;p64"/>
          <p:cNvSpPr txBox="1">
            <a:spLocks noGrp="1"/>
          </p:cNvSpPr>
          <p:nvPr>
            <p:ph type="ctrTitle"/>
          </p:nvPr>
        </p:nvSpPr>
        <p:spPr>
          <a:xfrm>
            <a:off x="2578396" y="2241891"/>
            <a:ext cx="4253055" cy="850854"/>
          </a:xfrm>
          <a:prstGeom prst="rect">
            <a:avLst/>
          </a:prstGeom>
        </p:spPr>
        <p:txBody>
          <a:bodyPr spcFirstLastPara="1" wrap="square" lIns="91425" tIns="91425" rIns="91425" bIns="91425" anchor="t" anchorCtr="0">
            <a:noAutofit/>
          </a:bodyPr>
          <a:lstStyle/>
          <a:p>
            <a:r>
              <a:rPr lang="en-US" sz="4000" b="1" spc="1527" dirty="0" smtClean="0">
                <a:solidFill>
                  <a:srgbClr val="78A831"/>
                </a:solidFill>
                <a:latin typeface="Gotham Bold"/>
              </a:rPr>
              <a:t>ECO</a:t>
            </a:r>
            <a:r>
              <a:rPr lang="en-US" sz="4000" b="1" spc="1527" dirty="0" smtClean="0">
                <a:solidFill>
                  <a:srgbClr val="92C730"/>
                </a:solidFill>
                <a:latin typeface="Gotham Bold"/>
              </a:rPr>
              <a:t>SCAN</a:t>
            </a:r>
            <a:endParaRPr sz="4000" dirty="0"/>
          </a:p>
        </p:txBody>
      </p:sp>
      <p:sp>
        <p:nvSpPr>
          <p:cNvPr id="5" name="TextBox 12"/>
          <p:cNvSpPr txBox="1"/>
          <p:nvPr/>
        </p:nvSpPr>
        <p:spPr>
          <a:xfrm>
            <a:off x="1466214" y="2663332"/>
            <a:ext cx="6022906" cy="525785"/>
          </a:xfrm>
          <a:prstGeom prst="rect">
            <a:avLst/>
          </a:prstGeom>
        </p:spPr>
        <p:txBody>
          <a:bodyPr wrap="square" lIns="0" tIns="0" rIns="0" bIns="0" rtlCol="0" anchor="t">
            <a:spAutoFit/>
          </a:bodyPr>
          <a:lstStyle/>
          <a:p>
            <a:pPr algn="ctr">
              <a:lnSpc>
                <a:spcPts val="4062"/>
              </a:lnSpc>
              <a:spcBef>
                <a:spcPct val="0"/>
              </a:spcBef>
            </a:pPr>
            <a:r>
              <a:rPr lang="en-US" sz="1200" spc="162" dirty="0" smtClean="0">
                <a:solidFill>
                  <a:srgbClr val="191919"/>
                </a:solidFill>
                <a:latin typeface="Gotham"/>
              </a:rPr>
              <a:t>Plant </a:t>
            </a:r>
            <a:r>
              <a:rPr lang="en-US" sz="1200" spc="162" dirty="0">
                <a:solidFill>
                  <a:srgbClr val="191919"/>
                </a:solidFill>
                <a:latin typeface="Gotham"/>
              </a:rPr>
              <a:t>Disease Detection System</a:t>
            </a:r>
          </a:p>
        </p:txBody>
      </p:sp>
      <p:sp>
        <p:nvSpPr>
          <p:cNvPr id="6" name="Freeform 14"/>
          <p:cNvSpPr/>
          <p:nvPr/>
        </p:nvSpPr>
        <p:spPr>
          <a:xfrm>
            <a:off x="1466214" y="1902008"/>
            <a:ext cx="1112182" cy="1190737"/>
          </a:xfrm>
          <a:custGeom>
            <a:avLst/>
            <a:gdLst/>
            <a:ahLst/>
            <a:cxnLst/>
            <a:rect l="l" t="t" r="r" b="b"/>
            <a:pathLst>
              <a:path w="3337165" h="3529293">
                <a:moveTo>
                  <a:pt x="0" y="0"/>
                </a:moveTo>
                <a:lnTo>
                  <a:pt x="3337165" y="0"/>
                </a:lnTo>
                <a:lnTo>
                  <a:pt x="3337165" y="3529293"/>
                </a:lnTo>
                <a:lnTo>
                  <a:pt x="0" y="3529293"/>
                </a:lnTo>
                <a:lnTo>
                  <a:pt x="0" y="0"/>
                </a:lnTo>
                <a:close/>
              </a:path>
            </a:pathLst>
          </a:custGeom>
          <a:blipFill>
            <a:blip r:embed="rId3">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866" y="678768"/>
            <a:ext cx="3697500" cy="546600"/>
          </a:xfrm>
        </p:spPr>
        <p:txBody>
          <a:bodyPr/>
          <a:lstStyle/>
          <a:p>
            <a:r>
              <a:rPr lang="en-IN" sz="1800" dirty="0" smtClean="0"/>
              <a:t>TEAM AGREEMENT</a:t>
            </a:r>
            <a:endParaRPr lang="en-IN" sz="1800" dirty="0"/>
          </a:p>
        </p:txBody>
      </p:sp>
      <p:sp>
        <p:nvSpPr>
          <p:cNvPr id="3" name="Rectangle 2"/>
          <p:cNvSpPr/>
          <p:nvPr/>
        </p:nvSpPr>
        <p:spPr>
          <a:xfrm>
            <a:off x="97536" y="1136178"/>
            <a:ext cx="4255008" cy="3847207"/>
          </a:xfrm>
          <a:prstGeom prst="rect">
            <a:avLst/>
          </a:prstGeom>
        </p:spPr>
        <p:txBody>
          <a:bodyPr wrap="square">
            <a:spAutoFit/>
          </a:bodyPr>
          <a:lstStyle/>
          <a:p>
            <a:pPr algn="just"/>
            <a:r>
              <a:rPr lang="en-US" b="1" kern="100" dirty="0">
                <a:latin typeface="Work Sans" panose="020B0604020202020204" charset="0"/>
                <a:ea typeface="Calibri" panose="020F0502020204030204" pitchFamily="34" charset="0"/>
                <a:cs typeface="Times New Roman" panose="02020603050405020304" pitchFamily="18" charset="0"/>
              </a:rPr>
              <a:t>Participation and Work </a:t>
            </a:r>
            <a:r>
              <a:rPr lang="en-US" b="1" kern="100" dirty="0" smtClean="0">
                <a:latin typeface="Work Sans" panose="020B0604020202020204" charset="0"/>
                <a:ea typeface="Calibri" panose="020F0502020204030204" pitchFamily="34" charset="0"/>
                <a:cs typeface="Times New Roman" panose="02020603050405020304" pitchFamily="18" charset="0"/>
              </a:rPr>
              <a:t>Division</a:t>
            </a:r>
          </a:p>
          <a:p>
            <a:pPr algn="just"/>
            <a:endParaRPr lang="en-IN" b="1" kern="100" dirty="0">
              <a:latin typeface="Work Sans" panose="020B060402020202020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200" kern="100" dirty="0">
                <a:latin typeface="Work Sans" panose="020B0604020202020204" charset="0"/>
                <a:ea typeface="Calibri" panose="020F0502020204030204" pitchFamily="34" charset="0"/>
                <a:cs typeface="Times New Roman" panose="02020603050405020304" pitchFamily="18" charset="0"/>
              </a:rPr>
              <a:t>All the team members are expected to attend the meeting promptly and involve in discussions. Absence of team member will affect teams’ performance and efficiency.</a:t>
            </a:r>
            <a:endParaRPr lang="en-IN" sz="1200" kern="100" dirty="0">
              <a:latin typeface="Work Sans" panose="020B060402020202020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200" kern="100" dirty="0">
                <a:latin typeface="Work Sans" panose="020B0604020202020204" charset="0"/>
                <a:ea typeface="Calibri" panose="020F0502020204030204" pitchFamily="34" charset="0"/>
                <a:cs typeface="Times New Roman" panose="02020603050405020304" pitchFamily="18" charset="0"/>
              </a:rPr>
              <a:t>If team member is not able to attend the meeting, he/she should let the team know earlier.</a:t>
            </a:r>
            <a:endParaRPr lang="en-IN" sz="1200" kern="100" dirty="0">
              <a:latin typeface="Work Sans" panose="020B060402020202020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200" kern="100" dirty="0">
                <a:latin typeface="Work Sans" panose="020B0604020202020204" charset="0"/>
                <a:ea typeface="Calibri" panose="020F0502020204030204" pitchFamily="34" charset="0"/>
                <a:cs typeface="Times New Roman" panose="02020603050405020304" pitchFamily="18" charset="0"/>
              </a:rPr>
              <a:t>The entire project should be divided into equal parts and equal responsibilities should be given to all team members.</a:t>
            </a:r>
            <a:endParaRPr lang="en-IN" sz="1200" kern="100" dirty="0">
              <a:latin typeface="Work Sans" panose="020B060402020202020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200" kern="100" dirty="0">
                <a:latin typeface="Work Sans" panose="020B0604020202020204" charset="0"/>
                <a:ea typeface="Calibri" panose="020F0502020204030204" pitchFamily="34" charset="0"/>
                <a:cs typeface="Times New Roman" panose="02020603050405020304" pitchFamily="18" charset="0"/>
              </a:rPr>
              <a:t>Each team member should complete their respective work before the deadline. If they are unable to complete the work on time, that hinders the performance of entire team. If in case any team member is facing issue at any point, they can share it with other team members so they can help each other and get the work completed before deadline.</a:t>
            </a:r>
            <a:endParaRPr lang="en-IN" sz="1200" kern="100" dirty="0">
              <a:effectLst/>
              <a:latin typeface="Work Sans" panose="020B0604020202020204" charset="0"/>
              <a:ea typeface="Calibri" panose="020F0502020204030204" pitchFamily="34" charset="0"/>
              <a:cs typeface="Times New Roman" panose="02020603050405020304" pitchFamily="18" charset="0"/>
            </a:endParaRPr>
          </a:p>
        </p:txBody>
      </p:sp>
      <p:sp>
        <p:nvSpPr>
          <p:cNvPr id="4" name="Rectangle 3"/>
          <p:cNvSpPr/>
          <p:nvPr/>
        </p:nvSpPr>
        <p:spPr>
          <a:xfrm>
            <a:off x="4425696" y="1134606"/>
            <a:ext cx="4572000" cy="1969770"/>
          </a:xfrm>
          <a:prstGeom prst="rect">
            <a:avLst/>
          </a:prstGeom>
        </p:spPr>
        <p:txBody>
          <a:bodyPr>
            <a:spAutoFit/>
          </a:bodyPr>
          <a:lstStyle/>
          <a:p>
            <a:pPr lvl="0"/>
            <a:r>
              <a:rPr lang="en-US" b="1" kern="100" dirty="0" smtClean="0">
                <a:latin typeface="Work Sans" panose="020B0604020202020204" charset="0"/>
                <a:ea typeface="Calibri" panose="020F0502020204030204" pitchFamily="34" charset="0"/>
                <a:cs typeface="Times New Roman" panose="02020603050405020304" pitchFamily="18" charset="0"/>
              </a:rPr>
              <a:t>Communication</a:t>
            </a:r>
          </a:p>
          <a:p>
            <a:pPr marL="342900" lvl="0" indent="-342900">
              <a:buFont typeface="Symbol" panose="05050102010706020507" pitchFamily="18" charset="2"/>
              <a:buChar char=""/>
            </a:pPr>
            <a:r>
              <a:rPr lang="en-US" sz="1200" kern="100" dirty="0" smtClean="0">
                <a:latin typeface="Work Sans" panose="020B0604020202020204" charset="0"/>
                <a:ea typeface="Calibri" panose="020F0502020204030204" pitchFamily="34" charset="0"/>
                <a:cs typeface="Times New Roman" panose="02020603050405020304" pitchFamily="18" charset="0"/>
              </a:rPr>
              <a:t>The </a:t>
            </a:r>
            <a:r>
              <a:rPr lang="en-US" sz="1200" kern="100" dirty="0">
                <a:latin typeface="Work Sans" panose="020B0604020202020204" charset="0"/>
                <a:ea typeface="Calibri" panose="020F0502020204030204" pitchFamily="34" charset="0"/>
                <a:cs typeface="Times New Roman" panose="02020603050405020304" pitchFamily="18" charset="0"/>
              </a:rPr>
              <a:t>team will communicate through </a:t>
            </a:r>
            <a:r>
              <a:rPr lang="en-US" sz="1200" kern="100" dirty="0" err="1">
                <a:latin typeface="Work Sans" panose="020B0604020202020204" charset="0"/>
                <a:ea typeface="Calibri" panose="020F0502020204030204" pitchFamily="34" charset="0"/>
                <a:cs typeface="Times New Roman" panose="02020603050405020304" pitchFamily="18" charset="0"/>
              </a:rPr>
              <a:t>WhatsApp</a:t>
            </a:r>
            <a:r>
              <a:rPr lang="en-US" sz="1200" kern="100" dirty="0">
                <a:latin typeface="Work Sans" panose="020B0604020202020204" charset="0"/>
                <a:ea typeface="Calibri" panose="020F0502020204030204" pitchFamily="34" charset="0"/>
                <a:cs typeface="Times New Roman" panose="02020603050405020304" pitchFamily="18" charset="0"/>
              </a:rPr>
              <a:t> Group and for weekly meetings Teams will be used.</a:t>
            </a:r>
            <a:endParaRPr lang="en-IN" sz="1200" kern="100" dirty="0">
              <a:latin typeface="Work Sans" panose="020B060402020202020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200" kern="100" dirty="0" err="1">
                <a:latin typeface="Work Sans" panose="020B0604020202020204" charset="0"/>
                <a:ea typeface="Calibri" panose="020F0502020204030204" pitchFamily="34" charset="0"/>
                <a:cs typeface="Times New Roman" panose="02020603050405020304" pitchFamily="18" charset="0"/>
              </a:rPr>
              <a:t>Jira</a:t>
            </a:r>
            <a:r>
              <a:rPr lang="en-US" sz="1200" kern="100" dirty="0">
                <a:latin typeface="Work Sans" panose="020B0604020202020204" charset="0"/>
                <a:ea typeface="Calibri" panose="020F0502020204030204" pitchFamily="34" charset="0"/>
                <a:cs typeface="Times New Roman" panose="02020603050405020304" pitchFamily="18" charset="0"/>
              </a:rPr>
              <a:t> software will be used to track the assigned tasks.</a:t>
            </a:r>
            <a:endParaRPr lang="en-IN" sz="1200" kern="100" dirty="0">
              <a:latin typeface="Work Sans" panose="020B060402020202020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200" kern="100" dirty="0">
                <a:latin typeface="Work Sans" panose="020B0604020202020204" charset="0"/>
                <a:ea typeface="Calibri" panose="020F0502020204030204" pitchFamily="34" charset="0"/>
                <a:cs typeface="Times New Roman" panose="02020603050405020304" pitchFamily="18" charset="0"/>
              </a:rPr>
              <a:t>Task management, bugs, sprint planning and meetings minutes will be tracked in </a:t>
            </a:r>
            <a:r>
              <a:rPr lang="en-US" sz="1200" kern="100" dirty="0" err="1">
                <a:latin typeface="Work Sans" panose="020B0604020202020204" charset="0"/>
                <a:ea typeface="Calibri" panose="020F0502020204030204" pitchFamily="34" charset="0"/>
                <a:cs typeface="Times New Roman" panose="02020603050405020304" pitchFamily="18" charset="0"/>
              </a:rPr>
              <a:t>Jira</a:t>
            </a:r>
            <a:r>
              <a:rPr lang="en-US" sz="1200" kern="100" dirty="0">
                <a:latin typeface="Work Sans" panose="020B0604020202020204" charset="0"/>
                <a:ea typeface="Calibri" panose="020F0502020204030204" pitchFamily="34" charset="0"/>
                <a:cs typeface="Times New Roman" panose="02020603050405020304" pitchFamily="18" charset="0"/>
              </a:rPr>
              <a:t>.</a:t>
            </a:r>
            <a:endParaRPr lang="en-IN" sz="1200" kern="100" dirty="0">
              <a:latin typeface="Work Sans" panose="020B060402020202020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200" kern="100" dirty="0">
                <a:latin typeface="Work Sans" panose="020B0604020202020204" charset="0"/>
                <a:ea typeface="Calibri" panose="020F0502020204030204" pitchFamily="34" charset="0"/>
                <a:cs typeface="Times New Roman" panose="02020603050405020304" pitchFamily="18" charset="0"/>
              </a:rPr>
              <a:t> Google docs will be used to share the final deliverable where all team members will be able to edit the document.</a:t>
            </a:r>
            <a:endParaRPr lang="en-IN" sz="1200" kern="100" dirty="0">
              <a:effectLst/>
              <a:latin typeface="Work Sans" panose="020B0604020202020204" charset="0"/>
              <a:ea typeface="Calibri" panose="020F0502020204030204" pitchFamily="34" charset="0"/>
              <a:cs typeface="Times New Roman" panose="02020603050405020304" pitchFamily="18" charset="0"/>
            </a:endParaRPr>
          </a:p>
        </p:txBody>
      </p:sp>
      <p:sp>
        <p:nvSpPr>
          <p:cNvPr id="5" name="Rectangle 4"/>
          <p:cNvSpPr/>
          <p:nvPr/>
        </p:nvSpPr>
        <p:spPr>
          <a:xfrm>
            <a:off x="4425696" y="3062924"/>
            <a:ext cx="4572000" cy="1969770"/>
          </a:xfrm>
          <a:prstGeom prst="rect">
            <a:avLst/>
          </a:prstGeom>
        </p:spPr>
        <p:txBody>
          <a:bodyPr wrap="square">
            <a:spAutoFit/>
          </a:bodyPr>
          <a:lstStyle/>
          <a:p>
            <a:pPr lvl="0" algn="just"/>
            <a:r>
              <a:rPr lang="en-US" b="1" kern="100" dirty="0" smtClean="0">
                <a:latin typeface="Work Sans" panose="020B0604020202020204" charset="0"/>
                <a:ea typeface="Calibri" panose="020F0502020204030204" pitchFamily="34" charset="0"/>
                <a:cs typeface="Times New Roman" panose="02020603050405020304" pitchFamily="18" charset="0"/>
              </a:rPr>
              <a:t>Meetings</a:t>
            </a:r>
          </a:p>
          <a:p>
            <a:pPr marL="342900" lvl="0" indent="-342900" algn="just">
              <a:buFont typeface="Symbol" panose="05050102010706020507" pitchFamily="18" charset="2"/>
              <a:buChar char=""/>
            </a:pPr>
            <a:r>
              <a:rPr lang="en-US" sz="1200" kern="100" dirty="0" smtClean="0">
                <a:latin typeface="Work Sans" panose="020B0604020202020204" charset="0"/>
                <a:ea typeface="Calibri" panose="020F0502020204030204" pitchFamily="34" charset="0"/>
                <a:cs typeface="Times New Roman" panose="02020603050405020304" pitchFamily="18" charset="0"/>
              </a:rPr>
              <a:t>All </a:t>
            </a:r>
            <a:r>
              <a:rPr lang="en-US" sz="1200" kern="100" dirty="0">
                <a:latin typeface="Work Sans" panose="020B0604020202020204" charset="0"/>
                <a:ea typeface="Calibri" panose="020F0502020204030204" pitchFamily="34" charset="0"/>
                <a:cs typeface="Times New Roman" panose="02020603050405020304" pitchFamily="18" charset="0"/>
              </a:rPr>
              <a:t>team members will meet virtually on Teams everyday. All the team members must be present, as attendance is mandatory unless there is an emergency.</a:t>
            </a:r>
            <a:endParaRPr lang="en-IN" sz="1200" kern="100" dirty="0">
              <a:latin typeface="Work Sans" panose="020B060402020202020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200" kern="100" dirty="0" smtClean="0">
                <a:latin typeface="Work Sans" panose="020B0604020202020204" charset="0"/>
                <a:ea typeface="Calibri" panose="020F0502020204030204" pitchFamily="34" charset="0"/>
                <a:cs typeface="Times New Roman" panose="02020603050405020304" pitchFamily="18" charset="0"/>
              </a:rPr>
              <a:t>A </a:t>
            </a:r>
            <a:r>
              <a:rPr lang="en-US" sz="1200" kern="100" dirty="0">
                <a:latin typeface="Work Sans" panose="020B0604020202020204" charset="0"/>
                <a:ea typeface="Calibri" panose="020F0502020204030204" pitchFamily="34" charset="0"/>
                <a:cs typeface="Times New Roman" panose="02020603050405020304" pitchFamily="18" charset="0"/>
              </a:rPr>
              <a:t>meeting track or meeting minutes reports would be listed after every meeting to keep track of the project and its </a:t>
            </a:r>
            <a:r>
              <a:rPr lang="en-US" sz="1200" kern="100" dirty="0" smtClean="0">
                <a:latin typeface="Work Sans" panose="020B0604020202020204" charset="0"/>
                <a:ea typeface="Calibri" panose="020F0502020204030204" pitchFamily="34" charset="0"/>
                <a:cs typeface="Times New Roman" panose="02020603050405020304" pitchFamily="18" charset="0"/>
              </a:rPr>
              <a:t>progress.</a:t>
            </a:r>
            <a:endParaRPr lang="en-IN" sz="1200" kern="100" dirty="0" smtClean="0">
              <a:latin typeface="Work Sans" panose="020B060402020202020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200" dirty="0" smtClean="0">
                <a:latin typeface="Work Sans" panose="020B0604020202020204" charset="0"/>
                <a:ea typeface="Calibri" panose="020F0502020204030204" pitchFamily="34" charset="0"/>
                <a:cs typeface="Times New Roman" panose="02020603050405020304" pitchFamily="18" charset="0"/>
              </a:rPr>
              <a:t>Every </a:t>
            </a:r>
            <a:r>
              <a:rPr lang="en-US" sz="1200" dirty="0">
                <a:latin typeface="Work Sans" panose="020B0604020202020204" charset="0"/>
                <a:ea typeface="Calibri" panose="020F0502020204030204" pitchFamily="34" charset="0"/>
                <a:cs typeface="Times New Roman" panose="02020603050405020304" pitchFamily="18" charset="0"/>
              </a:rPr>
              <a:t>team member is expected to come up with </a:t>
            </a:r>
            <a:r>
              <a:rPr lang="en-US" sz="1200" dirty="0" smtClean="0">
                <a:latin typeface="Work Sans" panose="020B0604020202020204" charset="0"/>
                <a:ea typeface="Calibri" panose="020F0502020204030204" pitchFamily="34" charset="0"/>
                <a:cs typeface="Times New Roman" panose="02020603050405020304" pitchFamily="18" charset="0"/>
              </a:rPr>
              <a:t>ideas.</a:t>
            </a:r>
            <a:endParaRPr lang="en-IN" sz="1200" dirty="0">
              <a:latin typeface="Work Sans" panose="020B0604020202020204" charset="0"/>
            </a:endParaRPr>
          </a:p>
        </p:txBody>
      </p:sp>
    </p:spTree>
    <p:extLst>
      <p:ext uri="{BB962C8B-B14F-4D97-AF65-F5344CB8AC3E}">
        <p14:creationId xmlns:p14="http://schemas.microsoft.com/office/powerpoint/2010/main" val="2011723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26"/>
        <p:cNvGrpSpPr/>
        <p:nvPr/>
      </p:nvGrpSpPr>
      <p:grpSpPr>
        <a:xfrm>
          <a:off x="0" y="0"/>
          <a:ext cx="0" cy="0"/>
          <a:chOff x="0" y="0"/>
          <a:chExt cx="0" cy="0"/>
        </a:xfrm>
      </p:grpSpPr>
      <p:sp>
        <p:nvSpPr>
          <p:cNvPr id="11428" name="Google Shape;11428;p78"/>
          <p:cNvSpPr txBox="1">
            <a:spLocks noGrp="1"/>
          </p:cNvSpPr>
          <p:nvPr>
            <p:ph type="subTitle" idx="3"/>
          </p:nvPr>
        </p:nvSpPr>
        <p:spPr>
          <a:xfrm>
            <a:off x="4610497" y="589332"/>
            <a:ext cx="3801983" cy="3822192"/>
          </a:xfrm>
          <a:prstGeom prst="rect">
            <a:avLst/>
          </a:prstGeom>
        </p:spPr>
        <p:txBody>
          <a:bodyPr spcFirstLastPara="1" wrap="square" lIns="91425" tIns="91425" rIns="91425" bIns="91425" anchor="t" anchorCtr="0">
            <a:noAutofit/>
          </a:bodyPr>
          <a:lstStyle/>
          <a:p>
            <a:pPr marL="0" lvl="0" indent="0">
              <a:spcAft>
                <a:spcPts val="600"/>
              </a:spcAft>
            </a:pPr>
            <a:r>
              <a:rPr lang="en-US" sz="1200" b="1" dirty="0"/>
              <a:t>How is the user experience right now for the existing products?</a:t>
            </a:r>
          </a:p>
          <a:p>
            <a:pPr marL="171450" lvl="0" indent="-171450">
              <a:spcAft>
                <a:spcPts val="600"/>
              </a:spcAft>
              <a:buFont typeface="Arial" panose="020B0604020202020204" pitchFamily="34" charset="0"/>
              <a:buChar char="•"/>
            </a:pPr>
            <a:r>
              <a:rPr lang="en-US" sz="1200" dirty="0" smtClean="0"/>
              <a:t>Difficult </a:t>
            </a:r>
            <a:r>
              <a:rPr lang="en-US" sz="1200" dirty="0"/>
              <a:t>for farmers to understand the interface. </a:t>
            </a:r>
          </a:p>
          <a:p>
            <a:pPr marL="171450" lvl="0" indent="-171450">
              <a:spcAft>
                <a:spcPts val="600"/>
              </a:spcAft>
              <a:buFont typeface="Arial" panose="020B0604020202020204" pitchFamily="34" charset="0"/>
              <a:buChar char="•"/>
            </a:pPr>
            <a:r>
              <a:rPr lang="en-US" sz="1200" dirty="0" smtClean="0"/>
              <a:t>Has </a:t>
            </a:r>
            <a:r>
              <a:rPr lang="en-US" sz="1200" dirty="0"/>
              <a:t>bugs which leads to wrong detection of the diseases. </a:t>
            </a:r>
          </a:p>
          <a:p>
            <a:pPr marL="171450" lvl="0" indent="-171450">
              <a:spcAft>
                <a:spcPts val="600"/>
              </a:spcAft>
              <a:buFont typeface="Arial" panose="020B0604020202020204" pitchFamily="34" charset="0"/>
              <a:buChar char="•"/>
            </a:pPr>
            <a:r>
              <a:rPr lang="en-US" sz="1200" dirty="0" smtClean="0"/>
              <a:t>Less </a:t>
            </a:r>
            <a:r>
              <a:rPr lang="en-US" sz="1200" dirty="0"/>
              <a:t>accuracy for the providing the solutions for that disease. </a:t>
            </a:r>
          </a:p>
          <a:p>
            <a:pPr marL="171450" lvl="0" indent="-171450">
              <a:spcAft>
                <a:spcPts val="600"/>
              </a:spcAft>
              <a:buFont typeface="Arial" panose="020B0604020202020204" pitchFamily="34" charset="0"/>
              <a:buChar char="•"/>
            </a:pPr>
            <a:r>
              <a:rPr lang="en-US" sz="1200" dirty="0" smtClean="0"/>
              <a:t>Time </a:t>
            </a:r>
            <a:r>
              <a:rPr lang="en-US" sz="1200" dirty="0"/>
              <a:t>consuming: Takes a lot of time for loading and processing the data. </a:t>
            </a:r>
          </a:p>
          <a:p>
            <a:pPr marL="171450" lvl="0" indent="-171450">
              <a:spcAft>
                <a:spcPts val="600"/>
              </a:spcAft>
              <a:buFont typeface="Arial" panose="020B0604020202020204" pitchFamily="34" charset="0"/>
              <a:buChar char="•"/>
            </a:pPr>
            <a:r>
              <a:rPr lang="en-US" sz="1200" dirty="0" smtClean="0"/>
              <a:t>Paid </a:t>
            </a:r>
            <a:r>
              <a:rPr lang="en-US" sz="1200" dirty="0"/>
              <a:t>subscriptions </a:t>
            </a:r>
          </a:p>
          <a:p>
            <a:pPr marL="0" lvl="0" indent="0">
              <a:spcAft>
                <a:spcPts val="600"/>
              </a:spcAft>
            </a:pPr>
            <a:r>
              <a:rPr lang="en-US" sz="1200" b="1" dirty="0"/>
              <a:t>Which are existing AI apps and websites?</a:t>
            </a:r>
            <a:r>
              <a:rPr lang="en-US" sz="1200" dirty="0"/>
              <a:t> </a:t>
            </a:r>
          </a:p>
          <a:p>
            <a:pPr marL="171450" lvl="0" indent="-171450">
              <a:spcAft>
                <a:spcPts val="600"/>
              </a:spcAft>
              <a:buFont typeface="Arial" panose="020B0604020202020204" pitchFamily="34" charset="0"/>
              <a:buChar char="•"/>
            </a:pPr>
            <a:r>
              <a:rPr lang="en-US" sz="1200" dirty="0"/>
              <a:t>Blossom AI : Paid subscriptions </a:t>
            </a:r>
          </a:p>
          <a:p>
            <a:pPr marL="171450" lvl="0" indent="-171450">
              <a:spcAft>
                <a:spcPts val="600"/>
              </a:spcAft>
              <a:buFont typeface="Arial" panose="020B0604020202020204" pitchFamily="34" charset="0"/>
              <a:buChar char="•"/>
            </a:pPr>
            <a:r>
              <a:rPr lang="en-US" sz="1200" dirty="0" err="1"/>
              <a:t>PlantSnap</a:t>
            </a:r>
            <a:r>
              <a:rPr lang="en-US" sz="1200" dirty="0"/>
              <a:t> : Free trail for 7 days</a:t>
            </a:r>
          </a:p>
          <a:p>
            <a:pPr marL="171450" lvl="0" indent="-171450">
              <a:spcAft>
                <a:spcPts val="600"/>
              </a:spcAft>
              <a:buFont typeface="Arial" panose="020B0604020202020204" pitchFamily="34" charset="0"/>
              <a:buChar char="•"/>
            </a:pPr>
            <a:r>
              <a:rPr lang="en-US" sz="1200" dirty="0" err="1"/>
              <a:t>Plantix</a:t>
            </a:r>
            <a:r>
              <a:rPr lang="en-US" sz="1200" dirty="0"/>
              <a:t>: Free</a:t>
            </a:r>
          </a:p>
          <a:p>
            <a:pPr marL="171450" lvl="0" indent="-171450">
              <a:spcAft>
                <a:spcPts val="600"/>
              </a:spcAft>
              <a:buFont typeface="Arial" panose="020B0604020202020204" pitchFamily="34" charset="0"/>
              <a:buChar char="•"/>
            </a:pPr>
            <a:r>
              <a:rPr lang="en-US" sz="1200" dirty="0" err="1"/>
              <a:t>Agriapp</a:t>
            </a:r>
            <a:r>
              <a:rPr lang="en-US" sz="1200" dirty="0"/>
              <a:t>: Paid subscription </a:t>
            </a:r>
          </a:p>
          <a:p>
            <a:pPr marL="0" lvl="0" indent="0" algn="l" rtl="0">
              <a:spcBef>
                <a:spcPts val="0"/>
              </a:spcBef>
              <a:spcAft>
                <a:spcPts val="1600"/>
              </a:spcAft>
              <a:buNone/>
            </a:pPr>
            <a:endParaRPr sz="1200" dirty="0"/>
          </a:p>
        </p:txBody>
      </p:sp>
      <p:sp>
        <p:nvSpPr>
          <p:cNvPr id="11429" name="Google Shape;11429;p78"/>
          <p:cNvSpPr txBox="1">
            <a:spLocks noGrp="1"/>
          </p:cNvSpPr>
          <p:nvPr>
            <p:ph type="title"/>
          </p:nvPr>
        </p:nvSpPr>
        <p:spPr>
          <a:xfrm>
            <a:off x="655477" y="294492"/>
            <a:ext cx="3833100" cy="546600"/>
          </a:xfrm>
          <a:prstGeom prst="rect">
            <a:avLst/>
          </a:prstGeom>
        </p:spPr>
        <p:txBody>
          <a:bodyPr spcFirstLastPara="1" wrap="square" lIns="91425" tIns="91425" rIns="91425" bIns="91425" anchor="t" anchorCtr="0">
            <a:noAutofit/>
          </a:bodyPr>
          <a:lstStyle/>
          <a:p>
            <a:pPr lvl="0"/>
            <a:r>
              <a:rPr lang="en-US" sz="1400" b="1" dirty="0"/>
              <a:t>Business analysis (Things to consider)</a:t>
            </a:r>
          </a:p>
        </p:txBody>
      </p:sp>
      <p:sp>
        <p:nvSpPr>
          <p:cNvPr id="11430" name="Google Shape;11430;p78"/>
          <p:cNvSpPr txBox="1">
            <a:spLocks noGrp="1"/>
          </p:cNvSpPr>
          <p:nvPr>
            <p:ph type="subTitle" idx="1"/>
          </p:nvPr>
        </p:nvSpPr>
        <p:spPr>
          <a:xfrm>
            <a:off x="716437" y="600660"/>
            <a:ext cx="3833100" cy="3802380"/>
          </a:xfrm>
          <a:prstGeom prst="rect">
            <a:avLst/>
          </a:prstGeom>
        </p:spPr>
        <p:txBody>
          <a:bodyPr spcFirstLastPara="1" wrap="square" lIns="91425" tIns="91425" rIns="91425" bIns="91425" anchor="t" anchorCtr="0">
            <a:noAutofit/>
          </a:bodyPr>
          <a:lstStyle/>
          <a:p>
            <a:pPr marL="0" lvl="0" indent="0">
              <a:spcAft>
                <a:spcPts val="1200"/>
              </a:spcAft>
            </a:pPr>
            <a:r>
              <a:rPr lang="en-US" sz="1200" b="1" dirty="0">
                <a:solidFill>
                  <a:schemeClr val="bg1"/>
                </a:solidFill>
              </a:rPr>
              <a:t>Who are the potential stakeholders?</a:t>
            </a:r>
          </a:p>
          <a:p>
            <a:pPr marL="171450" lvl="0" indent="-171450">
              <a:spcAft>
                <a:spcPts val="1200"/>
              </a:spcAft>
              <a:buFont typeface="Arial" panose="020B0604020202020204" pitchFamily="34" charset="0"/>
              <a:buChar char="•"/>
            </a:pPr>
            <a:r>
              <a:rPr lang="en-US" sz="1200" dirty="0" smtClean="0">
                <a:solidFill>
                  <a:schemeClr val="bg1"/>
                </a:solidFill>
              </a:rPr>
              <a:t>Farmers </a:t>
            </a:r>
            <a:r>
              <a:rPr lang="en-US" sz="1200" dirty="0">
                <a:solidFill>
                  <a:schemeClr val="bg1"/>
                </a:solidFill>
              </a:rPr>
              <a:t>, agricultural researchers, Technology providers</a:t>
            </a:r>
            <a:r>
              <a:rPr lang="en-US" sz="1200" dirty="0" smtClean="0">
                <a:solidFill>
                  <a:schemeClr val="bg1"/>
                </a:solidFill>
              </a:rPr>
              <a:t>.</a:t>
            </a:r>
            <a:endParaRPr lang="en-US" sz="1200" dirty="0">
              <a:solidFill>
                <a:schemeClr val="bg1"/>
              </a:solidFill>
            </a:endParaRPr>
          </a:p>
          <a:p>
            <a:pPr marL="0" lvl="0" indent="0">
              <a:spcAft>
                <a:spcPts val="1200"/>
              </a:spcAft>
            </a:pPr>
            <a:r>
              <a:rPr lang="en-US" sz="1200" b="1" dirty="0">
                <a:solidFill>
                  <a:schemeClr val="bg1"/>
                </a:solidFill>
              </a:rPr>
              <a:t>What are the existing solutions?</a:t>
            </a:r>
          </a:p>
          <a:p>
            <a:pPr marL="171450" lvl="0" indent="-171450">
              <a:spcAft>
                <a:spcPts val="1200"/>
              </a:spcAft>
              <a:buFont typeface="Arial" panose="020B0604020202020204" pitchFamily="34" charset="0"/>
              <a:buChar char="•"/>
            </a:pPr>
            <a:r>
              <a:rPr lang="en-US" sz="1200" dirty="0" smtClean="0">
                <a:solidFill>
                  <a:schemeClr val="bg1"/>
                </a:solidFill>
              </a:rPr>
              <a:t>Traditional </a:t>
            </a:r>
            <a:r>
              <a:rPr lang="en-US" sz="1200" dirty="0">
                <a:solidFill>
                  <a:schemeClr val="bg1"/>
                </a:solidFill>
              </a:rPr>
              <a:t>methods: individual inspections from time to time, lab testing </a:t>
            </a:r>
          </a:p>
          <a:p>
            <a:pPr marL="171450" lvl="0" indent="-171450">
              <a:spcAft>
                <a:spcPts val="1200"/>
              </a:spcAft>
              <a:buFont typeface="Arial" panose="020B0604020202020204" pitchFamily="34" charset="0"/>
              <a:buChar char="•"/>
            </a:pPr>
            <a:r>
              <a:rPr lang="en-US" sz="1200" dirty="0" smtClean="0">
                <a:solidFill>
                  <a:schemeClr val="bg1"/>
                </a:solidFill>
              </a:rPr>
              <a:t>AL-ML </a:t>
            </a:r>
            <a:r>
              <a:rPr lang="en-US" sz="1200" dirty="0">
                <a:solidFill>
                  <a:schemeClr val="bg1"/>
                </a:solidFill>
              </a:rPr>
              <a:t>methods: SVM, CV, CNN, Random Forest and many more.</a:t>
            </a:r>
          </a:p>
          <a:p>
            <a:pPr marL="0" lvl="0" indent="0">
              <a:spcAft>
                <a:spcPts val="1200"/>
              </a:spcAft>
            </a:pPr>
            <a:r>
              <a:rPr lang="en-US" sz="1200" b="1" dirty="0" smtClean="0">
                <a:solidFill>
                  <a:schemeClr val="bg1"/>
                </a:solidFill>
              </a:rPr>
              <a:t>Does </a:t>
            </a:r>
            <a:r>
              <a:rPr lang="en-US" sz="1200" b="1" dirty="0">
                <a:solidFill>
                  <a:schemeClr val="bg1"/>
                </a:solidFill>
              </a:rPr>
              <a:t>it provide cost-to-benefit ratio?</a:t>
            </a:r>
          </a:p>
          <a:p>
            <a:pPr marL="171450" lvl="0" indent="-171450">
              <a:spcAft>
                <a:spcPts val="1200"/>
              </a:spcAft>
              <a:buFont typeface="Arial" panose="020B0604020202020204" pitchFamily="34" charset="0"/>
              <a:buChar char="•"/>
            </a:pPr>
            <a:r>
              <a:rPr lang="en-US" sz="1200" dirty="0" smtClean="0">
                <a:solidFill>
                  <a:schemeClr val="bg1"/>
                </a:solidFill>
              </a:rPr>
              <a:t>Considering </a:t>
            </a:r>
            <a:r>
              <a:rPr lang="en-US" sz="1200" dirty="0">
                <a:solidFill>
                  <a:schemeClr val="bg1"/>
                </a:solidFill>
              </a:rPr>
              <a:t>the hardware and software cost to be affordable as right now the hardware and software available is costly.</a:t>
            </a:r>
          </a:p>
          <a:p>
            <a:pPr marL="171450" lvl="0" indent="-171450">
              <a:spcAft>
                <a:spcPts val="1200"/>
              </a:spcAft>
              <a:buFont typeface="Arial" panose="020B0604020202020204" pitchFamily="34" charset="0"/>
              <a:buChar char="•"/>
            </a:pPr>
            <a:r>
              <a:rPr lang="en-US" sz="1200" dirty="0" smtClean="0">
                <a:solidFill>
                  <a:schemeClr val="bg1"/>
                </a:solidFill>
              </a:rPr>
              <a:t>Solution</a:t>
            </a:r>
            <a:r>
              <a:rPr lang="en-US" sz="1200" dirty="0">
                <a:solidFill>
                  <a:schemeClr val="bg1"/>
                </a:solidFill>
              </a:rPr>
              <a:t>: Early-stage disease detection as this can help to reduce the manufacturing cost.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43"/>
        <p:cNvGrpSpPr/>
        <p:nvPr/>
      </p:nvGrpSpPr>
      <p:grpSpPr>
        <a:xfrm>
          <a:off x="0" y="0"/>
          <a:ext cx="0" cy="0"/>
          <a:chOff x="0" y="0"/>
          <a:chExt cx="0" cy="0"/>
        </a:xfrm>
      </p:grpSpPr>
      <p:sp>
        <p:nvSpPr>
          <p:cNvPr id="11344" name="Google Shape;11344;p73"/>
          <p:cNvSpPr txBox="1">
            <a:spLocks noGrp="1"/>
          </p:cNvSpPr>
          <p:nvPr>
            <p:ph type="title"/>
          </p:nvPr>
        </p:nvSpPr>
        <p:spPr>
          <a:xfrm>
            <a:off x="720000" y="630000"/>
            <a:ext cx="2974176" cy="6440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smtClean="0"/>
              <a:t>MARKET ANALYSIS</a:t>
            </a:r>
            <a:endParaRPr sz="1800" dirty="0"/>
          </a:p>
        </p:txBody>
      </p:sp>
      <p:sp>
        <p:nvSpPr>
          <p:cNvPr id="11348" name="Google Shape;11348;p73"/>
          <p:cNvSpPr txBox="1">
            <a:spLocks noGrp="1"/>
          </p:cNvSpPr>
          <p:nvPr>
            <p:ph type="subTitle" idx="4"/>
          </p:nvPr>
        </p:nvSpPr>
        <p:spPr>
          <a:xfrm>
            <a:off x="780960" y="1054608"/>
            <a:ext cx="5413248" cy="3297936"/>
          </a:xfrm>
          <a:prstGeom prst="rect">
            <a:avLst/>
          </a:prstGeom>
        </p:spPr>
        <p:txBody>
          <a:bodyPr spcFirstLastPara="1" wrap="square" lIns="91425" tIns="91425" rIns="91425" bIns="91425" anchor="ctr" anchorCtr="0">
            <a:noAutofit/>
          </a:bodyPr>
          <a:lstStyle/>
          <a:p>
            <a:pPr marL="285750" lvl="0" indent="-285750" algn="just">
              <a:buFont typeface="Arial" panose="020B0604020202020204" pitchFamily="34" charset="0"/>
              <a:buChar char="•"/>
            </a:pPr>
            <a:r>
              <a:rPr lang="en-US" sz="1200" dirty="0"/>
              <a:t>Market Potential: The global agricultural technology market is growing rapidly, with a specific demand for solutions addressing crop diseases. The </a:t>
            </a:r>
            <a:r>
              <a:rPr lang="en-US" sz="1200" dirty="0" smtClean="0"/>
              <a:t>plant </a:t>
            </a:r>
            <a:r>
              <a:rPr lang="en-US" sz="1200" dirty="0"/>
              <a:t>disease detection market is expected to witness substantial growth due to increasing awareness of the impact of diseases on crop yields.</a:t>
            </a:r>
          </a:p>
          <a:p>
            <a:pPr marL="285750" lvl="0" indent="-285750" algn="just">
              <a:buFont typeface="Arial" panose="020B0604020202020204" pitchFamily="34" charset="0"/>
              <a:buChar char="•"/>
            </a:pPr>
            <a:r>
              <a:rPr lang="en-US" sz="1200" dirty="0"/>
              <a:t>Competitive Landscape: Limited competitors with similar offerings, providing an opportunity for differentiation and market capture.</a:t>
            </a:r>
          </a:p>
          <a:p>
            <a:pPr marL="285750" lvl="0" indent="-285750" algn="just">
              <a:buFont typeface="Arial" panose="020B0604020202020204" pitchFamily="34" charset="0"/>
              <a:buChar char="•"/>
            </a:pPr>
            <a:r>
              <a:rPr lang="en-US" sz="1200" dirty="0"/>
              <a:t>Regulatory Environment: Compliance with agricultural and environmental regulations will be crucial. Collaboration with agricultural research institutions and government bodies is essential for validation and regulatory approvals.</a:t>
            </a:r>
          </a:p>
          <a:p>
            <a:pPr marL="171450" lvl="0" indent="-171450" algn="just" rtl="0">
              <a:spcBef>
                <a:spcPts val="0"/>
              </a:spcBef>
              <a:spcAft>
                <a:spcPts val="0"/>
              </a:spcAft>
              <a:buFont typeface="Arial" panose="020B0604020202020204" pitchFamily="34" charset="0"/>
              <a:buChar char="•"/>
            </a:pPr>
            <a:endParaRPr sz="1200" dirty="0"/>
          </a:p>
        </p:txBody>
      </p:sp>
      <p:pic>
        <p:nvPicPr>
          <p:cNvPr id="36" name="Picture 6"/>
          <p:cNvPicPr>
            <a:picLocks noChangeAspect="1"/>
          </p:cNvPicPr>
          <p:nvPr/>
        </p:nvPicPr>
        <p:blipFill>
          <a:blip r:embed="rId3"/>
          <a:stretch>
            <a:fillRect/>
          </a:stretch>
        </p:blipFill>
        <p:spPr>
          <a:xfrm>
            <a:off x="6248859" y="1442432"/>
            <a:ext cx="822960" cy="822960"/>
          </a:xfrm>
          <a:prstGeom prst="rect">
            <a:avLst/>
          </a:prstGeom>
        </p:spPr>
      </p:pic>
      <p:sp>
        <p:nvSpPr>
          <p:cNvPr id="5" name="TextBox 4"/>
          <p:cNvSpPr txBox="1"/>
          <p:nvPr/>
        </p:nvSpPr>
        <p:spPr>
          <a:xfrm>
            <a:off x="6303510" y="1715412"/>
            <a:ext cx="713657" cy="276999"/>
          </a:xfrm>
          <a:prstGeom prst="rect">
            <a:avLst/>
          </a:prstGeom>
          <a:noFill/>
        </p:spPr>
        <p:txBody>
          <a:bodyPr wrap="none" rtlCol="0">
            <a:spAutoFit/>
          </a:bodyPr>
          <a:lstStyle/>
          <a:p>
            <a:r>
              <a:rPr lang="en-IN" sz="1200" dirty="0"/>
              <a:t>$</a:t>
            </a:r>
            <a:r>
              <a:rPr lang="en-IN" sz="1200" dirty="0" smtClean="0"/>
              <a:t>1.76 B</a:t>
            </a:r>
            <a:endParaRPr lang="en-IN" sz="1200" dirty="0"/>
          </a:p>
        </p:txBody>
      </p:sp>
      <p:pic>
        <p:nvPicPr>
          <p:cNvPr id="38" name="Picture 5"/>
          <p:cNvPicPr>
            <a:picLocks noChangeAspect="1"/>
          </p:cNvPicPr>
          <p:nvPr/>
        </p:nvPicPr>
        <p:blipFill>
          <a:blip r:embed="rId4"/>
          <a:stretch>
            <a:fillRect/>
          </a:stretch>
        </p:blipFill>
        <p:spPr>
          <a:xfrm>
            <a:off x="6194208" y="2915741"/>
            <a:ext cx="895047" cy="895047"/>
          </a:xfrm>
          <a:prstGeom prst="rect">
            <a:avLst/>
          </a:prstGeom>
        </p:spPr>
      </p:pic>
      <p:sp>
        <p:nvSpPr>
          <p:cNvPr id="6" name="TextBox 5"/>
          <p:cNvSpPr txBox="1"/>
          <p:nvPr/>
        </p:nvSpPr>
        <p:spPr>
          <a:xfrm>
            <a:off x="6997848" y="1503247"/>
            <a:ext cx="1560117" cy="1200329"/>
          </a:xfrm>
          <a:prstGeom prst="rect">
            <a:avLst/>
          </a:prstGeom>
          <a:noFill/>
        </p:spPr>
        <p:txBody>
          <a:bodyPr wrap="square" rtlCol="0">
            <a:spAutoFit/>
          </a:bodyPr>
          <a:lstStyle/>
          <a:p>
            <a:pPr lvl="0"/>
            <a:r>
              <a:rPr lang="en-US" sz="800" spc="174" dirty="0">
                <a:solidFill>
                  <a:schemeClr val="tx1"/>
                </a:solidFill>
                <a:latin typeface="DM Sans Bold"/>
              </a:rPr>
              <a:t>THE GLOBAL PATHOGEN OR PLANT DISEASE DETECTION AND MONITORING INDUSTRY WAS VALUED AT $1.76 BILLION IN 2022</a:t>
            </a:r>
          </a:p>
          <a:p>
            <a:endParaRPr lang="en-IN" sz="800" dirty="0">
              <a:solidFill>
                <a:schemeClr val="tx1"/>
              </a:solidFill>
            </a:endParaRPr>
          </a:p>
        </p:txBody>
      </p:sp>
      <p:sp>
        <p:nvSpPr>
          <p:cNvPr id="40" name="TextBox 39"/>
          <p:cNvSpPr txBox="1"/>
          <p:nvPr/>
        </p:nvSpPr>
        <p:spPr>
          <a:xfrm>
            <a:off x="7017167" y="2976556"/>
            <a:ext cx="1560117" cy="1077218"/>
          </a:xfrm>
          <a:prstGeom prst="rect">
            <a:avLst/>
          </a:prstGeom>
          <a:noFill/>
        </p:spPr>
        <p:txBody>
          <a:bodyPr wrap="square" rtlCol="0">
            <a:spAutoFit/>
          </a:bodyPr>
          <a:lstStyle/>
          <a:p>
            <a:pPr lvl="0"/>
            <a:r>
              <a:rPr lang="en-US" sz="800" spc="174" dirty="0">
                <a:solidFill>
                  <a:schemeClr val="tx1"/>
                </a:solidFill>
                <a:latin typeface="DM Sans Bold"/>
              </a:rPr>
              <a:t>EXPECTED TO GROW WITH A CAGR OF 9.68% DURING THE FORECAST PERIOD 2023-2028 TO REACH $3.03 BILLION BY 2028.</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37"/>
        <p:cNvGrpSpPr/>
        <p:nvPr/>
      </p:nvGrpSpPr>
      <p:grpSpPr>
        <a:xfrm>
          <a:off x="0" y="0"/>
          <a:ext cx="0" cy="0"/>
          <a:chOff x="0" y="0"/>
          <a:chExt cx="0" cy="0"/>
        </a:xfrm>
      </p:grpSpPr>
      <p:sp>
        <p:nvSpPr>
          <p:cNvPr id="11338" name="Google Shape;11338;p72"/>
          <p:cNvSpPr txBox="1">
            <a:spLocks noGrp="1"/>
          </p:cNvSpPr>
          <p:nvPr>
            <p:ph type="title"/>
          </p:nvPr>
        </p:nvSpPr>
        <p:spPr>
          <a:xfrm>
            <a:off x="368750" y="119460"/>
            <a:ext cx="6404700" cy="520620"/>
          </a:xfrm>
          <a:prstGeom prst="rect">
            <a:avLst/>
          </a:prstGeom>
        </p:spPr>
        <p:txBody>
          <a:bodyPr spcFirstLastPara="1" wrap="square" lIns="91425" tIns="91425" rIns="91425" bIns="91425" anchor="t" anchorCtr="0">
            <a:noAutofit/>
          </a:bodyPr>
          <a:lstStyle/>
          <a:p>
            <a:pPr lvl="0"/>
            <a:r>
              <a:rPr lang="en-US" sz="1800" dirty="0"/>
              <a:t>What are existing AI-ML Models?</a:t>
            </a:r>
            <a:endParaRPr sz="1800" dirty="0"/>
          </a:p>
        </p:txBody>
      </p:sp>
      <p:graphicFrame>
        <p:nvGraphicFramePr>
          <p:cNvPr id="4" name="Table 3">
            <a:extLst>
              <a:ext uri="{FF2B5EF4-FFF2-40B4-BE49-F238E27FC236}">
                <a16:creationId xmlns="" xmlns:a16="http://schemas.microsoft.com/office/drawing/2014/main" id="{B9653984-87B8-31D9-BC25-C2627810B800}"/>
              </a:ext>
            </a:extLst>
          </p:cNvPr>
          <p:cNvGraphicFramePr>
            <a:graphicFrameLocks noGrp="1"/>
          </p:cNvGraphicFramePr>
          <p:nvPr>
            <p:extLst>
              <p:ext uri="{D42A27DB-BD31-4B8C-83A1-F6EECF244321}">
                <p14:modId xmlns:p14="http://schemas.microsoft.com/office/powerpoint/2010/main" val="1133913821"/>
              </p:ext>
            </p:extLst>
          </p:nvPr>
        </p:nvGraphicFramePr>
        <p:xfrm>
          <a:off x="445550" y="518160"/>
          <a:ext cx="8111710" cy="4461552"/>
        </p:xfrm>
        <a:graphic>
          <a:graphicData uri="http://schemas.openxmlformats.org/drawingml/2006/table">
            <a:tbl>
              <a:tblPr firstRow="1" bandRow="1">
                <a:tableStyleId>{F5AB1C69-6EDB-4FF4-983F-18BD219EF322}</a:tableStyleId>
              </a:tblPr>
              <a:tblGrid>
                <a:gridCol w="1622342">
                  <a:extLst>
                    <a:ext uri="{9D8B030D-6E8A-4147-A177-3AD203B41FA5}">
                      <a16:colId xmlns="" xmlns:a16="http://schemas.microsoft.com/office/drawing/2014/main" val="1062016193"/>
                    </a:ext>
                  </a:extLst>
                </a:gridCol>
                <a:gridCol w="1622342">
                  <a:extLst>
                    <a:ext uri="{9D8B030D-6E8A-4147-A177-3AD203B41FA5}">
                      <a16:colId xmlns="" xmlns:a16="http://schemas.microsoft.com/office/drawing/2014/main" val="411385694"/>
                    </a:ext>
                  </a:extLst>
                </a:gridCol>
                <a:gridCol w="1576427">
                  <a:extLst>
                    <a:ext uri="{9D8B030D-6E8A-4147-A177-3AD203B41FA5}">
                      <a16:colId xmlns="" xmlns:a16="http://schemas.microsoft.com/office/drawing/2014/main" val="117701052"/>
                    </a:ext>
                  </a:extLst>
                </a:gridCol>
                <a:gridCol w="1668257">
                  <a:extLst>
                    <a:ext uri="{9D8B030D-6E8A-4147-A177-3AD203B41FA5}">
                      <a16:colId xmlns="" xmlns:a16="http://schemas.microsoft.com/office/drawing/2014/main" val="2172475188"/>
                    </a:ext>
                  </a:extLst>
                </a:gridCol>
                <a:gridCol w="1622342">
                  <a:extLst>
                    <a:ext uri="{9D8B030D-6E8A-4147-A177-3AD203B41FA5}">
                      <a16:colId xmlns="" xmlns:a16="http://schemas.microsoft.com/office/drawing/2014/main" val="3840274346"/>
                    </a:ext>
                  </a:extLst>
                </a:gridCol>
              </a:tblGrid>
              <a:tr h="402995">
                <a:tc>
                  <a:txBody>
                    <a:bodyPr/>
                    <a:lstStyle/>
                    <a:p>
                      <a:pPr algn="ctr"/>
                      <a:r>
                        <a:rPr lang="en-IN" sz="1000" dirty="0">
                          <a:latin typeface="Work Sans" panose="020B0604020202020204" charset="0"/>
                        </a:rPr>
                        <a:t>Approach </a:t>
                      </a:r>
                    </a:p>
                  </a:txBody>
                  <a:tcPr/>
                </a:tc>
                <a:tc>
                  <a:txBody>
                    <a:bodyPr/>
                    <a:lstStyle/>
                    <a:p>
                      <a:pPr algn="ctr"/>
                      <a:r>
                        <a:rPr lang="en-IN" sz="1000" dirty="0">
                          <a:latin typeface="Work Sans" panose="020B0604020202020204" charset="0"/>
                        </a:rPr>
                        <a:t>Method used?</a:t>
                      </a:r>
                    </a:p>
                  </a:txBody>
                  <a:tcPr/>
                </a:tc>
                <a:tc>
                  <a:txBody>
                    <a:bodyPr/>
                    <a:lstStyle/>
                    <a:p>
                      <a:pPr algn="ctr"/>
                      <a:r>
                        <a:rPr lang="en-IN" sz="1000" dirty="0">
                          <a:latin typeface="Work Sans" panose="020B0604020202020204" charset="0"/>
                        </a:rPr>
                        <a:t>What are the features?</a:t>
                      </a:r>
                    </a:p>
                  </a:txBody>
                  <a:tcPr/>
                </a:tc>
                <a:tc>
                  <a:txBody>
                    <a:bodyPr/>
                    <a:lstStyle/>
                    <a:p>
                      <a:pPr algn="ctr"/>
                      <a:r>
                        <a:rPr lang="en-IN" sz="1000" dirty="0" smtClean="0">
                          <a:latin typeface="Work Sans" panose="020B0604020202020204" charset="0"/>
                        </a:rPr>
                        <a:t>Accuracy</a:t>
                      </a:r>
                      <a:endParaRPr lang="en-IN" sz="1000" dirty="0">
                        <a:latin typeface="Work Sans" panose="020B0604020202020204" charset="0"/>
                      </a:endParaRPr>
                    </a:p>
                  </a:txBody>
                  <a:tcPr/>
                </a:tc>
                <a:tc>
                  <a:txBody>
                    <a:bodyPr/>
                    <a:lstStyle/>
                    <a:p>
                      <a:pPr algn="ctr"/>
                      <a:r>
                        <a:rPr lang="en-IN" sz="1000" dirty="0" smtClean="0">
                          <a:latin typeface="Work Sans" panose="020B0604020202020204" charset="0"/>
                        </a:rPr>
                        <a:t>Drawbacks</a:t>
                      </a:r>
                      <a:endParaRPr lang="en-IN" sz="1000" dirty="0">
                        <a:latin typeface="Work Sans" panose="020B0604020202020204" charset="0"/>
                      </a:endParaRPr>
                    </a:p>
                  </a:txBody>
                  <a:tcPr/>
                </a:tc>
                <a:extLst>
                  <a:ext uri="{0D108BD9-81ED-4DB2-BD59-A6C34878D82A}">
                    <a16:rowId xmlns="" xmlns:a16="http://schemas.microsoft.com/office/drawing/2014/main" val="594877860"/>
                  </a:ext>
                </a:extLst>
              </a:tr>
              <a:tr h="612764">
                <a:tc>
                  <a:txBody>
                    <a:bodyPr/>
                    <a:lstStyle/>
                    <a:p>
                      <a:r>
                        <a:rPr lang="en-IN" sz="1000" dirty="0">
                          <a:latin typeface="Work Sans" panose="020B0604020202020204" charset="0"/>
                        </a:rPr>
                        <a:t>Image- based Plant Disease detection [1]</a:t>
                      </a:r>
                    </a:p>
                  </a:txBody>
                  <a:tcPr/>
                </a:tc>
                <a:tc>
                  <a:txBody>
                    <a:bodyPr/>
                    <a:lstStyle/>
                    <a:p>
                      <a:r>
                        <a:rPr lang="en-IN" sz="1000" dirty="0">
                          <a:latin typeface="Work Sans" panose="020B0604020202020204" charset="0"/>
                        </a:rPr>
                        <a:t>CNN</a:t>
                      </a:r>
                    </a:p>
                  </a:txBody>
                  <a:tcPr/>
                </a:tc>
                <a:tc>
                  <a:txBody>
                    <a:bodyPr/>
                    <a:lstStyle/>
                    <a:p>
                      <a:r>
                        <a:rPr lang="en-IN" sz="1000" dirty="0">
                          <a:latin typeface="Work Sans" panose="020B0604020202020204" charset="0"/>
                        </a:rPr>
                        <a:t>38 Classes containing crop species and disease </a:t>
                      </a:r>
                    </a:p>
                    <a:p>
                      <a:r>
                        <a:rPr lang="en-IN" sz="1000" dirty="0">
                          <a:latin typeface="Work Sans" panose="020B0604020202020204" charset="0"/>
                        </a:rPr>
                        <a:t>Dataset: PlantVillage</a:t>
                      </a:r>
                    </a:p>
                  </a:txBody>
                  <a:tcPr/>
                </a:tc>
                <a:tc>
                  <a:txBody>
                    <a:bodyPr/>
                    <a:lstStyle/>
                    <a:p>
                      <a:r>
                        <a:rPr lang="en-IN" sz="1000" dirty="0">
                          <a:latin typeface="Work Sans" panose="020B0604020202020204" charset="0"/>
                        </a:rPr>
                        <a:t>99.35 </a:t>
                      </a:r>
                    </a:p>
                  </a:txBody>
                  <a:tcPr/>
                </a:tc>
                <a:tc>
                  <a:txBody>
                    <a:bodyPr/>
                    <a:lstStyle/>
                    <a:p>
                      <a:r>
                        <a:rPr lang="en-IN" sz="1000" dirty="0">
                          <a:latin typeface="Work Sans" panose="020B0604020202020204" charset="0"/>
                        </a:rPr>
                        <a:t>Classifying the single leaves </a:t>
                      </a:r>
                    </a:p>
                  </a:txBody>
                  <a:tcPr/>
                </a:tc>
                <a:extLst>
                  <a:ext uri="{0D108BD9-81ED-4DB2-BD59-A6C34878D82A}">
                    <a16:rowId xmlns="" xmlns:a16="http://schemas.microsoft.com/office/drawing/2014/main" val="2954420674"/>
                  </a:ext>
                </a:extLst>
              </a:tr>
              <a:tr h="612764">
                <a:tc>
                  <a:txBody>
                    <a:bodyPr/>
                    <a:lstStyle/>
                    <a:p>
                      <a:r>
                        <a:rPr lang="en-IN" sz="1000" dirty="0">
                          <a:latin typeface="Work Sans" panose="020B0604020202020204" charset="0"/>
                        </a:rPr>
                        <a:t>Using Computer Vision and ML Algorithms [2] </a:t>
                      </a:r>
                    </a:p>
                  </a:txBody>
                  <a:tcPr/>
                </a:tc>
                <a:tc>
                  <a:txBody>
                    <a:bodyPr/>
                    <a:lstStyle/>
                    <a:p>
                      <a:r>
                        <a:rPr lang="en-IN" sz="1000" dirty="0">
                          <a:latin typeface="Work Sans" panose="020B0604020202020204" charset="0"/>
                        </a:rPr>
                        <a:t>DWT+PCA+GLCM+CNN</a:t>
                      </a:r>
                    </a:p>
                    <a:p>
                      <a:r>
                        <a:rPr lang="en-IN" sz="1000" dirty="0">
                          <a:latin typeface="Work Sans" panose="020B0604020202020204" charset="0"/>
                        </a:rPr>
                        <a:t>DWT: Discrete Wavelet </a:t>
                      </a:r>
                      <a:r>
                        <a:rPr lang="en-IN" sz="1000" dirty="0" smtClean="0">
                          <a:latin typeface="Work Sans" panose="020B0604020202020204" charset="0"/>
                        </a:rPr>
                        <a:t>Transform</a:t>
                      </a:r>
                      <a:endParaRPr lang="en-IN" sz="1000" dirty="0">
                        <a:latin typeface="Work Sans" panose="020B0604020202020204" charset="0"/>
                      </a:endParaRPr>
                    </a:p>
                  </a:txBody>
                  <a:tcPr/>
                </a:tc>
                <a:tc>
                  <a:txBody>
                    <a:bodyPr/>
                    <a:lstStyle/>
                    <a:p>
                      <a:r>
                        <a:rPr lang="en-IN" sz="1000" dirty="0">
                          <a:latin typeface="Work Sans" panose="020B0604020202020204" charset="0"/>
                        </a:rPr>
                        <a:t>6 classes Tomato </a:t>
                      </a:r>
                      <a:r>
                        <a:rPr lang="en-IN" sz="1000" dirty="0" smtClean="0">
                          <a:latin typeface="Work Sans" panose="020B0604020202020204" charset="0"/>
                        </a:rPr>
                        <a:t>plant </a:t>
                      </a:r>
                      <a:r>
                        <a:rPr lang="en-IN" sz="1000" dirty="0">
                          <a:latin typeface="Work Sans" panose="020B0604020202020204" charset="0"/>
                        </a:rPr>
                        <a:t>diseases </a:t>
                      </a:r>
                    </a:p>
                    <a:p>
                      <a:r>
                        <a:rPr lang="en-IN" sz="1000" dirty="0">
                          <a:latin typeface="Work Sans" panose="020B0604020202020204" charset="0"/>
                        </a:rPr>
                        <a:t>Dataset: Village(Tomato </a:t>
                      </a:r>
                      <a:r>
                        <a:rPr lang="en-IN" sz="1000" dirty="0" smtClean="0">
                          <a:latin typeface="Work Sans" panose="020B0604020202020204" charset="0"/>
                        </a:rPr>
                        <a:t>plant) </a:t>
                      </a:r>
                      <a:endParaRPr lang="en-IN" sz="1000" dirty="0">
                        <a:latin typeface="Work Sans" panose="020B0604020202020204" charset="0"/>
                      </a:endParaRPr>
                    </a:p>
                  </a:txBody>
                  <a:tcPr/>
                </a:tc>
                <a:tc>
                  <a:txBody>
                    <a:bodyPr/>
                    <a:lstStyle/>
                    <a:p>
                      <a:r>
                        <a:rPr lang="en-IN" sz="1000" dirty="0">
                          <a:latin typeface="Work Sans" panose="020B0604020202020204" charset="0"/>
                        </a:rPr>
                        <a:t>99.09</a:t>
                      </a:r>
                    </a:p>
                  </a:txBody>
                  <a:tcPr/>
                </a:tc>
                <a:tc>
                  <a:txBody>
                    <a:bodyPr/>
                    <a:lstStyle/>
                    <a:p>
                      <a:r>
                        <a:rPr lang="en-IN" sz="1000" dirty="0">
                          <a:latin typeface="Work Sans" panose="020B0604020202020204" charset="0"/>
                        </a:rPr>
                        <a:t>Can be used for one </a:t>
                      </a:r>
                      <a:r>
                        <a:rPr lang="en-IN" sz="1000" dirty="0" smtClean="0">
                          <a:latin typeface="Work Sans" panose="020B0604020202020204" charset="0"/>
                        </a:rPr>
                        <a:t>plant </a:t>
                      </a:r>
                      <a:r>
                        <a:rPr lang="en-IN" sz="1000" dirty="0">
                          <a:latin typeface="Work Sans" panose="020B0604020202020204" charset="0"/>
                        </a:rPr>
                        <a:t>sample </a:t>
                      </a:r>
                    </a:p>
                  </a:txBody>
                  <a:tcPr/>
                </a:tc>
                <a:extLst>
                  <a:ext uri="{0D108BD9-81ED-4DB2-BD59-A6C34878D82A}">
                    <a16:rowId xmlns="" xmlns:a16="http://schemas.microsoft.com/office/drawing/2014/main" val="3710101349"/>
                  </a:ext>
                </a:extLst>
              </a:tr>
              <a:tr h="1012392">
                <a:tc>
                  <a:txBody>
                    <a:bodyPr/>
                    <a:lstStyle/>
                    <a:p>
                      <a:r>
                        <a:rPr lang="en-IN" sz="1000" dirty="0">
                          <a:latin typeface="Work Sans" panose="020B0604020202020204" charset="0"/>
                        </a:rPr>
                        <a:t>Using Machine Learning [3]</a:t>
                      </a:r>
                    </a:p>
                  </a:txBody>
                  <a:tcPr/>
                </a:tc>
                <a:tc>
                  <a:txBody>
                    <a:bodyPr/>
                    <a:lstStyle/>
                    <a:p>
                      <a:r>
                        <a:rPr lang="en-IN" sz="1000" dirty="0">
                          <a:latin typeface="Work Sans" panose="020B0604020202020204" charset="0"/>
                        </a:rPr>
                        <a:t>Logistic Regression, SVM, K-Nearest Neighbour, Random Forest , Naïve Bayes</a:t>
                      </a:r>
                    </a:p>
                  </a:txBody>
                  <a:tcPr/>
                </a:tc>
                <a:tc>
                  <a:txBody>
                    <a:bodyPr/>
                    <a:lstStyle/>
                    <a:p>
                      <a:r>
                        <a:rPr lang="en-IN" sz="1000" dirty="0">
                          <a:latin typeface="Work Sans" panose="020B0604020202020204" charset="0"/>
                        </a:rPr>
                        <a:t>160 images of Papaya Leaves  using </a:t>
                      </a:r>
                      <a:r>
                        <a:rPr lang="en-US" sz="1000" dirty="0">
                          <a:latin typeface="Work Sans" panose="020B0604020202020204" charset="0"/>
                        </a:rPr>
                        <a:t>Histogram of an Oriented Gradient (HOG) in MATLAB</a:t>
                      </a:r>
                      <a:endParaRPr lang="en-IN" sz="1000" dirty="0">
                        <a:latin typeface="Work Sans" panose="020B0604020202020204" charset="0"/>
                      </a:endParaRPr>
                    </a:p>
                    <a:p>
                      <a:endParaRPr lang="en-IN" sz="1000" dirty="0">
                        <a:latin typeface="Work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latin typeface="Work Sans" panose="020B0604020202020204" charset="0"/>
                        </a:rPr>
                        <a:t>Logistic Regression = 65.33, SVM= 40.33, K-Nearest Neighbour= 66.76,</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latin typeface="Work Sans" panose="020B0604020202020204" charset="0"/>
                        </a:rPr>
                        <a:t> Random Forest = 70.14, Naïve Bayes= 57.61</a:t>
                      </a:r>
                    </a:p>
                    <a:p>
                      <a:endParaRPr lang="en-IN" sz="1000" dirty="0">
                        <a:latin typeface="Work Sans" panose="020B0604020202020204" charset="0"/>
                      </a:endParaRPr>
                    </a:p>
                  </a:txBody>
                  <a:tcPr/>
                </a:tc>
                <a:tc>
                  <a:txBody>
                    <a:bodyPr/>
                    <a:lstStyle/>
                    <a:p>
                      <a:r>
                        <a:rPr lang="en-IN" sz="1000" dirty="0">
                          <a:latin typeface="Work Sans" panose="020B0604020202020204" charset="0"/>
                        </a:rPr>
                        <a:t>Less accuracy </a:t>
                      </a:r>
                    </a:p>
                  </a:txBody>
                  <a:tcPr/>
                </a:tc>
                <a:extLst>
                  <a:ext uri="{0D108BD9-81ED-4DB2-BD59-A6C34878D82A}">
                    <a16:rowId xmlns="" xmlns:a16="http://schemas.microsoft.com/office/drawing/2014/main" val="2308666340"/>
                  </a:ext>
                </a:extLst>
              </a:tr>
              <a:tr h="949597">
                <a:tc>
                  <a:txBody>
                    <a:bodyPr/>
                    <a:lstStyle/>
                    <a:p>
                      <a:r>
                        <a:rPr lang="en-IN" sz="1000" dirty="0">
                          <a:latin typeface="Work Sans" panose="020B0604020202020204" charset="0"/>
                        </a:rPr>
                        <a:t>Rice </a:t>
                      </a:r>
                      <a:r>
                        <a:rPr lang="en-IN" sz="1000" dirty="0" smtClean="0">
                          <a:latin typeface="Work Sans" panose="020B0604020202020204" charset="0"/>
                        </a:rPr>
                        <a:t>plant </a:t>
                      </a:r>
                      <a:r>
                        <a:rPr lang="en-IN" sz="1000" dirty="0">
                          <a:latin typeface="Work Sans" panose="020B0604020202020204" charset="0"/>
                        </a:rPr>
                        <a:t>disease detection using ML [4]</a:t>
                      </a:r>
                    </a:p>
                  </a:txBody>
                  <a:tcPr/>
                </a:tc>
                <a:tc>
                  <a:txBody>
                    <a:bodyPr/>
                    <a:lstStyle/>
                    <a:p>
                      <a:r>
                        <a:rPr lang="en-IN" sz="1000" dirty="0">
                          <a:latin typeface="Work Sans" panose="020B0604020202020204" charset="0"/>
                        </a:rPr>
                        <a:t>LR, KNN, DT and Naïve Bayes</a:t>
                      </a:r>
                    </a:p>
                  </a:txBody>
                  <a:tcPr/>
                </a:tc>
                <a:tc>
                  <a:txBody>
                    <a:bodyPr/>
                    <a:lstStyle/>
                    <a:p>
                      <a:r>
                        <a:rPr lang="en-IN" sz="1000" dirty="0">
                          <a:latin typeface="Work Sans" panose="020B0604020202020204" charset="0"/>
                        </a:rPr>
                        <a:t>3 classes :</a:t>
                      </a:r>
                      <a:r>
                        <a:rPr lang="en-US" sz="1000" b="0" i="0" kern="1200" dirty="0">
                          <a:solidFill>
                            <a:schemeClr val="dk1"/>
                          </a:solidFill>
                          <a:effectLst/>
                          <a:latin typeface="Work Sans" panose="020B0604020202020204" charset="0"/>
                          <a:ea typeface="+mn-ea"/>
                          <a:cs typeface="+mn-cs"/>
                        </a:rPr>
                        <a:t>Bacterial </a:t>
                      </a:r>
                      <a:r>
                        <a:rPr lang="en-US" sz="1000" b="0" i="0" kern="1200" dirty="0" smtClean="0">
                          <a:solidFill>
                            <a:schemeClr val="dk1"/>
                          </a:solidFill>
                          <a:effectLst/>
                          <a:latin typeface="Work Sans" panose="020B0604020202020204" charset="0"/>
                          <a:ea typeface="+mn-ea"/>
                          <a:cs typeface="+mn-cs"/>
                        </a:rPr>
                        <a:t>plant </a:t>
                      </a:r>
                      <a:r>
                        <a:rPr lang="en-US" sz="1000" b="0" i="0" kern="1200" dirty="0">
                          <a:solidFill>
                            <a:schemeClr val="dk1"/>
                          </a:solidFill>
                          <a:effectLst/>
                          <a:latin typeface="Work Sans" panose="020B0604020202020204" charset="0"/>
                          <a:ea typeface="+mn-ea"/>
                          <a:cs typeface="+mn-cs"/>
                        </a:rPr>
                        <a:t>blight, Brown spot, and </a:t>
                      </a:r>
                      <a:r>
                        <a:rPr lang="en-US" sz="1000" b="0" i="0" kern="1200" dirty="0" smtClean="0">
                          <a:solidFill>
                            <a:schemeClr val="dk1"/>
                          </a:solidFill>
                          <a:effectLst/>
                          <a:latin typeface="Work Sans" panose="020B0604020202020204" charset="0"/>
                          <a:ea typeface="+mn-ea"/>
                          <a:cs typeface="+mn-cs"/>
                        </a:rPr>
                        <a:t>plant </a:t>
                      </a:r>
                      <a:r>
                        <a:rPr lang="en-US" sz="1000" b="0" i="0" kern="1200" dirty="0">
                          <a:solidFill>
                            <a:schemeClr val="dk1"/>
                          </a:solidFill>
                          <a:effectLst/>
                          <a:latin typeface="Work Sans" panose="020B0604020202020204" charset="0"/>
                          <a:ea typeface="+mn-ea"/>
                          <a:cs typeface="+mn-cs"/>
                        </a:rPr>
                        <a:t>smut, each having 40 images </a:t>
                      </a:r>
                      <a:r>
                        <a:rPr lang="en-IN" sz="1000" dirty="0">
                          <a:latin typeface="Work Sans" panose="020B0604020202020204" charset="0"/>
                        </a:rPr>
                        <a:t> </a:t>
                      </a:r>
                    </a:p>
                  </a:txBody>
                  <a:tcPr/>
                </a:tc>
                <a:tc>
                  <a:txBody>
                    <a:bodyPr/>
                    <a:lstStyle/>
                    <a:p>
                      <a:r>
                        <a:rPr lang="en-IN" sz="1000" dirty="0">
                          <a:latin typeface="Work Sans" panose="020B0604020202020204" charset="0"/>
                        </a:rPr>
                        <a:t> LR= 70.83</a:t>
                      </a:r>
                    </a:p>
                    <a:p>
                      <a:r>
                        <a:rPr lang="en-IN" sz="1000" dirty="0">
                          <a:latin typeface="Work Sans" panose="020B0604020202020204" charset="0"/>
                        </a:rPr>
                        <a:t>KNN= 91.66 </a:t>
                      </a:r>
                    </a:p>
                    <a:p>
                      <a:r>
                        <a:rPr lang="en-IN" sz="1000" dirty="0">
                          <a:latin typeface="Work Sans" panose="020B0604020202020204" charset="0"/>
                        </a:rPr>
                        <a:t>DT= 97.91</a:t>
                      </a:r>
                    </a:p>
                    <a:p>
                      <a:r>
                        <a:rPr lang="en-IN" sz="1000" dirty="0">
                          <a:latin typeface="Work Sans" panose="020B0604020202020204" charset="0"/>
                        </a:rPr>
                        <a:t>Naïve Bayes = 50</a:t>
                      </a:r>
                    </a:p>
                  </a:txBody>
                  <a:tcPr/>
                </a:tc>
                <a:tc>
                  <a:txBody>
                    <a:bodyPr/>
                    <a:lstStyle/>
                    <a:p>
                      <a:r>
                        <a:rPr lang="en-IN" sz="1000" dirty="0">
                          <a:latin typeface="Work Sans" panose="020B0604020202020204" charset="0"/>
                        </a:rPr>
                        <a:t>Only for Rice </a:t>
                      </a:r>
                      <a:r>
                        <a:rPr lang="en-IN" sz="1000" dirty="0" smtClean="0">
                          <a:latin typeface="Work Sans" panose="020B0604020202020204" charset="0"/>
                        </a:rPr>
                        <a:t>plant </a:t>
                      </a:r>
                      <a:endParaRPr lang="en-IN" sz="1000" dirty="0">
                        <a:latin typeface="Work Sans" panose="020B0604020202020204" charset="0"/>
                      </a:endParaRPr>
                    </a:p>
                  </a:txBody>
                  <a:tcPr/>
                </a:tc>
                <a:extLst>
                  <a:ext uri="{0D108BD9-81ED-4DB2-BD59-A6C34878D82A}">
                    <a16:rowId xmlns="" xmlns:a16="http://schemas.microsoft.com/office/drawing/2014/main" val="1422253632"/>
                  </a:ext>
                </a:extLst>
              </a:tr>
              <a:tr h="346345">
                <a:tc>
                  <a:txBody>
                    <a:bodyPr/>
                    <a:lstStyle/>
                    <a:p>
                      <a:r>
                        <a:rPr lang="en-IN" sz="1000" dirty="0">
                          <a:latin typeface="Work Sans" panose="020B0604020202020204" charset="0"/>
                        </a:rPr>
                        <a:t>Using ML , raspberry and sensors [5]</a:t>
                      </a:r>
                    </a:p>
                  </a:txBody>
                  <a:tcPr/>
                </a:tc>
                <a:tc>
                  <a:txBody>
                    <a:bodyPr/>
                    <a:lstStyle/>
                    <a:p>
                      <a:r>
                        <a:rPr lang="en-IN" sz="1000" dirty="0">
                          <a:latin typeface="Work Sans" panose="020B0604020202020204" charset="0"/>
                        </a:rPr>
                        <a:t>Lenet-5 </a:t>
                      </a:r>
                    </a:p>
                  </a:txBody>
                  <a:tcPr/>
                </a:tc>
                <a:tc>
                  <a:txBody>
                    <a:bodyPr/>
                    <a:lstStyle/>
                    <a:p>
                      <a:r>
                        <a:rPr lang="en-IN" sz="1000" dirty="0">
                          <a:latin typeface="Work Sans" panose="020B0604020202020204" charset="0"/>
                        </a:rPr>
                        <a:t> 6 classes </a:t>
                      </a:r>
                    </a:p>
                    <a:p>
                      <a:r>
                        <a:rPr lang="en-IN" sz="1000" dirty="0">
                          <a:latin typeface="Work Sans" panose="020B0604020202020204" charset="0"/>
                        </a:rPr>
                        <a:t>Dataset: Plant Village </a:t>
                      </a:r>
                    </a:p>
                  </a:txBody>
                  <a:tcPr/>
                </a:tc>
                <a:tc>
                  <a:txBody>
                    <a:bodyPr/>
                    <a:lstStyle/>
                    <a:p>
                      <a:r>
                        <a:rPr lang="en-IN" sz="1000" dirty="0">
                          <a:latin typeface="Work Sans" panose="020B0604020202020204" charset="0"/>
                        </a:rPr>
                        <a:t>99</a:t>
                      </a:r>
                    </a:p>
                  </a:txBody>
                  <a:tcPr/>
                </a:tc>
                <a:tc>
                  <a:txBody>
                    <a:bodyPr/>
                    <a:lstStyle/>
                    <a:p>
                      <a:r>
                        <a:rPr lang="en-IN" sz="1000" dirty="0">
                          <a:latin typeface="Work Sans" panose="020B0604020202020204" charset="0"/>
                        </a:rPr>
                        <a:t>Less no of Features .</a:t>
                      </a:r>
                    </a:p>
                  </a:txBody>
                  <a:tcPr/>
                </a:tc>
                <a:extLst>
                  <a:ext uri="{0D108BD9-81ED-4DB2-BD59-A6C34878D82A}">
                    <a16:rowId xmlns="" xmlns:a16="http://schemas.microsoft.com/office/drawing/2014/main" val="3376936487"/>
                  </a:ext>
                </a:extLst>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77"/>
        <p:cNvGrpSpPr/>
        <p:nvPr/>
      </p:nvGrpSpPr>
      <p:grpSpPr>
        <a:xfrm>
          <a:off x="0" y="0"/>
          <a:ext cx="0" cy="0"/>
          <a:chOff x="0" y="0"/>
          <a:chExt cx="0" cy="0"/>
        </a:xfrm>
      </p:grpSpPr>
      <p:sp>
        <p:nvSpPr>
          <p:cNvPr id="11378" name="Google Shape;11378;p74"/>
          <p:cNvSpPr txBox="1">
            <a:spLocks noGrp="1"/>
          </p:cNvSpPr>
          <p:nvPr>
            <p:ph type="title"/>
          </p:nvPr>
        </p:nvSpPr>
        <p:spPr>
          <a:xfrm>
            <a:off x="940950" y="110654"/>
            <a:ext cx="3752970" cy="613200"/>
          </a:xfrm>
          <a:prstGeom prst="rect">
            <a:avLst/>
          </a:prstGeom>
        </p:spPr>
        <p:txBody>
          <a:bodyPr spcFirstLastPara="1" wrap="square" lIns="91425" tIns="91425" rIns="91425" bIns="91425" anchor="b" anchorCtr="0">
            <a:noAutofit/>
          </a:bodyPr>
          <a:lstStyle/>
          <a:p>
            <a:pPr lvl="0"/>
            <a:r>
              <a:rPr lang="en-IN" sz="1800" dirty="0"/>
              <a:t>PROJECT </a:t>
            </a:r>
            <a:r>
              <a:rPr lang="en-IN" sz="1800" dirty="0" smtClean="0"/>
              <a:t>SCHEDULE</a:t>
            </a:r>
            <a:endParaRPr lang="en-IN" sz="1800" dirty="0"/>
          </a:p>
        </p:txBody>
      </p:sp>
      <p:pic>
        <p:nvPicPr>
          <p:cNvPr id="2" name="Picture 1"/>
          <p:cNvPicPr>
            <a:picLocks noChangeAspect="1"/>
          </p:cNvPicPr>
          <p:nvPr/>
        </p:nvPicPr>
        <p:blipFill rotWithShape="1">
          <a:blip r:embed="rId3"/>
          <a:srcRect t="7073"/>
          <a:stretch/>
        </p:blipFill>
        <p:spPr>
          <a:xfrm>
            <a:off x="1123830" y="1066800"/>
            <a:ext cx="6593706" cy="33810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378"/>
                                        </p:tgtEl>
                                        <p:attrNameLst>
                                          <p:attrName>style.visibility</p:attrName>
                                        </p:attrNameLst>
                                      </p:cBhvr>
                                      <p:to>
                                        <p:strVal val="visible"/>
                                      </p:to>
                                    </p:set>
                                    <p:animEffect transition="in" filter="fade">
                                      <p:cBhvr>
                                        <p:cTn id="7" dur="1500"/>
                                        <p:tgtEl>
                                          <p:spTgt spid="11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09"/>
        <p:cNvGrpSpPr/>
        <p:nvPr/>
      </p:nvGrpSpPr>
      <p:grpSpPr>
        <a:xfrm>
          <a:off x="0" y="0"/>
          <a:ext cx="0" cy="0"/>
          <a:chOff x="0" y="0"/>
          <a:chExt cx="0" cy="0"/>
        </a:xfrm>
      </p:grpSpPr>
      <p:sp>
        <p:nvSpPr>
          <p:cNvPr id="11411" name="Google Shape;11411;p77"/>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p>
            <a:pPr lvl="0"/>
            <a:r>
              <a:rPr lang="en-IN" sz="1800" dirty="0"/>
              <a:t>TOOLS AND </a:t>
            </a:r>
            <a:r>
              <a:rPr lang="en-IN" sz="1800" dirty="0" smtClean="0"/>
              <a:t>LANGUAGES</a:t>
            </a:r>
            <a:endParaRPr sz="1800" dirty="0"/>
          </a:p>
        </p:txBody>
      </p:sp>
      <p:sp>
        <p:nvSpPr>
          <p:cNvPr id="17" name="Hexagon 16"/>
          <p:cNvSpPr/>
          <p:nvPr/>
        </p:nvSpPr>
        <p:spPr>
          <a:xfrm>
            <a:off x="859536" y="3438144"/>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p:cNvGrpSpPr/>
          <p:nvPr/>
        </p:nvGrpSpPr>
        <p:grpSpPr>
          <a:xfrm>
            <a:off x="859536" y="1664208"/>
            <a:ext cx="1213104" cy="1152144"/>
            <a:chOff x="859536" y="1664208"/>
            <a:chExt cx="1213104" cy="1152144"/>
          </a:xfrm>
        </p:grpSpPr>
        <p:sp>
          <p:nvSpPr>
            <p:cNvPr id="15" name="Hexagon 14"/>
            <p:cNvSpPr/>
            <p:nvPr/>
          </p:nvSpPr>
          <p:spPr>
            <a:xfrm>
              <a:off x="859536" y="1664208"/>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35"/>
            <p:cNvSpPr/>
            <p:nvPr/>
          </p:nvSpPr>
          <p:spPr>
            <a:xfrm>
              <a:off x="1154657" y="1884512"/>
              <a:ext cx="622861" cy="711536"/>
            </a:xfrm>
            <a:custGeom>
              <a:avLst/>
              <a:gdLst/>
              <a:ahLst/>
              <a:cxnLst/>
              <a:rect l="l" t="t" r="r" b="b"/>
              <a:pathLst>
                <a:path w="2068684" h="2057400">
                  <a:moveTo>
                    <a:pt x="0" y="0"/>
                  </a:moveTo>
                  <a:lnTo>
                    <a:pt x="2068684" y="0"/>
                  </a:lnTo>
                  <a:lnTo>
                    <a:pt x="2068684" y="2057400"/>
                  </a:lnTo>
                  <a:lnTo>
                    <a:pt x="0" y="2057400"/>
                  </a:lnTo>
                  <a:lnTo>
                    <a:pt x="0" y="0"/>
                  </a:lnTo>
                  <a:close/>
                </a:path>
              </a:pathLst>
            </a:custGeom>
            <a:blipFill>
              <a:blip r:embed="rId3">
                <a:extLst>
                  <a:ext uri="{96DAC541-7B7A-43D3-8B79-37D633B846F1}">
                    <asvg:svgBlip xmlns="" xmlns:asvg="http://schemas.microsoft.com/office/drawing/2016/SVG/main" r:embed="rId10"/>
                  </a:ext>
                </a:extLst>
              </a:blip>
              <a:stretch>
                <a:fillRect/>
              </a:stretch>
            </a:blipFill>
          </p:spPr>
          <p:txBody>
            <a:bodyPr/>
            <a:lstStyle/>
            <a:p>
              <a:endParaRPr lang="en-US" sz="1200"/>
            </a:p>
          </p:txBody>
        </p:sp>
      </p:grpSp>
      <p:grpSp>
        <p:nvGrpSpPr>
          <p:cNvPr id="3" name="Group 2"/>
          <p:cNvGrpSpPr/>
          <p:nvPr/>
        </p:nvGrpSpPr>
        <p:grpSpPr>
          <a:xfrm>
            <a:off x="2426208" y="1664208"/>
            <a:ext cx="1213104" cy="1152144"/>
            <a:chOff x="2426208" y="1664208"/>
            <a:chExt cx="1213104" cy="1152144"/>
          </a:xfrm>
        </p:grpSpPr>
        <p:sp>
          <p:nvSpPr>
            <p:cNvPr id="16" name="Hexagon 15"/>
            <p:cNvSpPr/>
            <p:nvPr/>
          </p:nvSpPr>
          <p:spPr>
            <a:xfrm>
              <a:off x="2426208" y="1664208"/>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38"/>
            <p:cNvSpPr/>
            <p:nvPr/>
          </p:nvSpPr>
          <p:spPr>
            <a:xfrm>
              <a:off x="2721329" y="1884512"/>
              <a:ext cx="622861" cy="711536"/>
            </a:xfrm>
            <a:custGeom>
              <a:avLst/>
              <a:gdLst/>
              <a:ahLst/>
              <a:cxnLst/>
              <a:rect l="l" t="t" r="r" b="b"/>
              <a:pathLst>
                <a:path w="1804773" h="1931671">
                  <a:moveTo>
                    <a:pt x="0" y="0"/>
                  </a:moveTo>
                  <a:lnTo>
                    <a:pt x="1804773" y="0"/>
                  </a:lnTo>
                  <a:lnTo>
                    <a:pt x="1804773" y="1931671"/>
                  </a:lnTo>
                  <a:lnTo>
                    <a:pt x="0" y="1931671"/>
                  </a:lnTo>
                  <a:lnTo>
                    <a:pt x="0" y="0"/>
                  </a:lnTo>
                  <a:close/>
                </a:path>
              </a:pathLst>
            </a:custGeom>
            <a:blipFill>
              <a:blip r:embed="rId11">
                <a:extLst>
                  <a:ext uri="{96DAC541-7B7A-43D3-8B79-37D633B846F1}">
                    <asvg:svgBlip xmlns="" xmlns:asvg="http://schemas.microsoft.com/office/drawing/2016/SVG/main" r:embed="rId14"/>
                  </a:ext>
                </a:extLst>
              </a:blip>
              <a:stretch>
                <a:fillRect/>
              </a:stretch>
            </a:blipFill>
          </p:spPr>
          <p:txBody>
            <a:bodyPr/>
            <a:lstStyle/>
            <a:p>
              <a:endParaRPr lang="en-US" sz="1200"/>
            </a:p>
          </p:txBody>
        </p:sp>
      </p:grpSp>
      <p:grpSp>
        <p:nvGrpSpPr>
          <p:cNvPr id="4" name="Group 3"/>
          <p:cNvGrpSpPr/>
          <p:nvPr/>
        </p:nvGrpSpPr>
        <p:grpSpPr>
          <a:xfrm>
            <a:off x="3992880" y="1731300"/>
            <a:ext cx="1213104" cy="1152144"/>
            <a:chOff x="3992880" y="1731300"/>
            <a:chExt cx="1213104" cy="1152144"/>
          </a:xfrm>
        </p:grpSpPr>
        <p:sp>
          <p:nvSpPr>
            <p:cNvPr id="20" name="Hexagon 19"/>
            <p:cNvSpPr/>
            <p:nvPr/>
          </p:nvSpPr>
          <p:spPr>
            <a:xfrm>
              <a:off x="3992880" y="1731300"/>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40"/>
            <p:cNvSpPr/>
            <p:nvPr/>
          </p:nvSpPr>
          <p:spPr>
            <a:xfrm>
              <a:off x="4260570" y="1967462"/>
              <a:ext cx="622860" cy="676772"/>
            </a:xfrm>
            <a:custGeom>
              <a:avLst/>
              <a:gdLst/>
              <a:ahLst/>
              <a:cxnLst/>
              <a:rect l="l" t="t" r="r" b="b"/>
              <a:pathLst>
                <a:path w="1631135" h="2017249">
                  <a:moveTo>
                    <a:pt x="0" y="0"/>
                  </a:moveTo>
                  <a:lnTo>
                    <a:pt x="1631134" y="0"/>
                  </a:lnTo>
                  <a:lnTo>
                    <a:pt x="1631134" y="2017249"/>
                  </a:lnTo>
                  <a:lnTo>
                    <a:pt x="0" y="2017249"/>
                  </a:lnTo>
                  <a:lnTo>
                    <a:pt x="0" y="0"/>
                  </a:lnTo>
                  <a:close/>
                </a:path>
              </a:pathLst>
            </a:custGeom>
            <a:blipFill>
              <a:blip r:embed="rId15"/>
              <a:stretch>
                <a:fillRect/>
              </a:stretch>
            </a:blipFill>
          </p:spPr>
          <p:txBody>
            <a:bodyPr/>
            <a:lstStyle/>
            <a:p>
              <a:endParaRPr lang="en-US" sz="1200"/>
            </a:p>
          </p:txBody>
        </p:sp>
      </p:grpSp>
      <p:sp>
        <p:nvSpPr>
          <p:cNvPr id="30" name="Hexagon 29"/>
          <p:cNvSpPr/>
          <p:nvPr/>
        </p:nvSpPr>
        <p:spPr>
          <a:xfrm>
            <a:off x="2426207"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Hexagon 30"/>
          <p:cNvSpPr/>
          <p:nvPr/>
        </p:nvSpPr>
        <p:spPr>
          <a:xfrm>
            <a:off x="3992880"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Hexagon 31"/>
          <p:cNvSpPr/>
          <p:nvPr/>
        </p:nvSpPr>
        <p:spPr>
          <a:xfrm>
            <a:off x="5559552"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Hexagon 32"/>
          <p:cNvSpPr/>
          <p:nvPr/>
        </p:nvSpPr>
        <p:spPr>
          <a:xfrm>
            <a:off x="7126224"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Hexagon 33"/>
          <p:cNvSpPr/>
          <p:nvPr/>
        </p:nvSpPr>
        <p:spPr>
          <a:xfrm>
            <a:off x="7126224" y="172977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Hexagon 34"/>
          <p:cNvSpPr/>
          <p:nvPr/>
        </p:nvSpPr>
        <p:spPr>
          <a:xfrm>
            <a:off x="5559552" y="1664208"/>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39"/>
          <p:cNvSpPr/>
          <p:nvPr/>
        </p:nvSpPr>
        <p:spPr>
          <a:xfrm>
            <a:off x="5780815" y="2082633"/>
            <a:ext cx="770578" cy="315293"/>
          </a:xfrm>
          <a:custGeom>
            <a:avLst/>
            <a:gdLst/>
            <a:ahLst/>
            <a:cxnLst/>
            <a:rect l="l" t="t" r="r" b="b"/>
            <a:pathLst>
              <a:path w="2205734" h="639663">
                <a:moveTo>
                  <a:pt x="0" y="0"/>
                </a:moveTo>
                <a:lnTo>
                  <a:pt x="2205734" y="0"/>
                </a:lnTo>
                <a:lnTo>
                  <a:pt x="2205734" y="639663"/>
                </a:lnTo>
                <a:lnTo>
                  <a:pt x="0" y="639663"/>
                </a:lnTo>
                <a:lnTo>
                  <a:pt x="0" y="0"/>
                </a:lnTo>
                <a:close/>
              </a:path>
            </a:pathLst>
          </a:custGeom>
          <a:blipFill>
            <a:blip r:embed="rId16"/>
            <a:stretch>
              <a:fillRect/>
            </a:stretch>
          </a:blipFill>
        </p:spPr>
        <p:txBody>
          <a:bodyPr/>
          <a:lstStyle/>
          <a:p>
            <a:endParaRPr lang="en-US" sz="1200"/>
          </a:p>
        </p:txBody>
      </p:sp>
      <p:pic>
        <p:nvPicPr>
          <p:cNvPr id="38" name="Picture 37" descr="A blue and white logo&#10;&#10;Description automatically generated">
            <a:extLst>
              <a:ext uri="{FF2B5EF4-FFF2-40B4-BE49-F238E27FC236}">
                <a16:creationId xmlns="" xmlns:a16="http://schemas.microsoft.com/office/drawing/2014/main" id="{B69D689E-2099-9284-800C-EE424326816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63161" y="1955690"/>
            <a:ext cx="539230" cy="700316"/>
          </a:xfrm>
          <a:prstGeom prst="rect">
            <a:avLst/>
          </a:prstGeom>
        </p:spPr>
      </p:pic>
      <p:pic>
        <p:nvPicPr>
          <p:cNvPr id="39" name="Picture 38" descr="A screenshot of a computer&#10;&#10;Description automatically generated">
            <a:extLst>
              <a:ext uri="{FF2B5EF4-FFF2-40B4-BE49-F238E27FC236}">
                <a16:creationId xmlns="" xmlns:a16="http://schemas.microsoft.com/office/drawing/2014/main" id="{84C53831-2F28-07E2-8E05-470F944CC54E}"/>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40481" b="77981" l="26054" r="51599">
                        <a14:foregroundMark x1="26097" y1="58787" x2="34116" y2="58787"/>
                        <a14:foregroundMark x1="34116" y1="58787" x2="38299" y2="69822"/>
                        <a14:foregroundMark x1="38299" y1="69822" x2="33423" y2="67948"/>
                        <a14:foregroundMark x1="26304" y1="60148" x2="26088" y2="59780"/>
                        <a14:foregroundMark x1="30136" y1="66684" x2="26320" y2="60176"/>
                        <a14:foregroundMark x1="32096" y1="66927" x2="26088" y2="60722"/>
                        <a14:foregroundMark x1="38279" y1="41664" x2="43062" y2="47733"/>
                        <a14:foregroundMark x1="37900" y1="41183" x2="38166" y2="41520"/>
                        <a14:backgroundMark x1="22551" y1="38023" x2="32653" y2="38023"/>
                        <a14:backgroundMark x1="32653" y1="38023" x2="51088" y2="36559"/>
                        <a14:backgroundMark x1="51088" y1="36559" x2="54354" y2="48117"/>
                        <a14:backgroundMark x1="54354" y1="48117" x2="55000" y2="74582"/>
                        <a14:backgroundMark x1="55000" y1="74582" x2="47041" y2="82950"/>
                        <a14:backgroundMark x1="47041" y1="82950" x2="29490" y2="82950"/>
                        <a14:backgroundMark x1="29490" y1="82950" x2="22755" y2="73483"/>
                        <a14:backgroundMark x1="22755" y1="73483" x2="22891" y2="39017"/>
                        <a14:backgroundMark x1="23844" y1="57793" x2="34456" y2="39487"/>
                        <a14:backgroundMark x1="31871" y1="68149" x2="31871" y2="68149"/>
                        <a14:backgroundMark x1="31871" y1="68149" x2="29626" y2="68149"/>
                        <a14:backgroundMark x1="32517" y1="67678" x2="29932" y2="67678"/>
                        <a14:backgroundMark x1="25136" y1="61245" x2="25136" y2="61245"/>
                        <a14:backgroundMark x1="24796" y1="59780" x2="24796" y2="62238"/>
                        <a14:backgroundMark x1="37007" y1="42939" x2="39252" y2="45921"/>
                        <a14:backgroundMark x1="37347" y1="43933" x2="37347" y2="43933"/>
                        <a14:backgroundMark x1="37347" y1="43933" x2="37347" y2="43933"/>
                        <a14:backgroundMark x1="38299" y1="46914" x2="35714" y2="43462"/>
                        <a14:backgroundMark x1="32177" y1="67678" x2="30272" y2="67678"/>
                        <a14:backgroundMark x1="29286" y1="67155" x2="32823" y2="69142"/>
                        <a14:backgroundMark x1="36361" y1="41004" x2="38299" y2="45921"/>
                        <a14:backgroundMark x1="35170" y1="41056" x2="36769" y2="41579"/>
                        <a14:backgroundMark x1="36122" y1="42050" x2="36122" y2="42050"/>
                        <a14:backgroundMark x1="37721" y1="45502" x2="36429" y2="42573"/>
                        <a14:backgroundMark x1="37721" y1="42050" x2="39320" y2="44561"/>
                        <a14:backgroundMark x1="36122" y1="41579" x2="38061" y2="43567"/>
                        <a14:backgroundMark x1="36769" y1="41579" x2="36769" y2="41579"/>
                        <a14:backgroundMark x1="38061" y1="46025" x2="36429" y2="44561"/>
                        <a14:backgroundMark x1="37415" y1="45031" x2="37415" y2="45031"/>
                        <a14:backgroundMark x1="44150" y1="48483" x2="42211" y2="48483"/>
                        <a14:backgroundMark x1="44490" y1="49006" x2="41905" y2="49006"/>
                        <a14:backgroundMark x1="33231" y1="67730" x2="30986" y2="67730"/>
                        <a14:backgroundMark x1="33537" y1="68253" x2="29694" y2="67259"/>
                        <a14:backgroundMark x1="32585" y1="68724" x2="32585" y2="68724"/>
                        <a14:backgroundMark x1="32279" y1="71234" x2="32279" y2="71234"/>
                        <a14:backgroundMark x1="36429" y1="40586" x2="36769" y2="44038"/>
                        <a14:backgroundMark x1="37721" y1="40115" x2="36429" y2="42573"/>
                        <a14:backgroundMark x1="44796" y1="49948" x2="44796" y2="49948"/>
                        <a14:backgroundMark x1="45102" y1="47490" x2="43503" y2="49006"/>
                        <a14:backgroundMark x1="38707" y1="48013" x2="36429" y2="45031"/>
                        <a14:backgroundMark x1="37721" y1="43567" x2="38061" y2="44561"/>
                        <a14:backgroundMark x1="39014" y1="47490" x2="38061" y2="47019"/>
                        <a14:backgroundMark x1="38367" y1="45031" x2="38367" y2="45031"/>
                        <a14:backgroundMark x1="39014" y1="41579" x2="39014" y2="41579"/>
                        <a14:backgroundMark x1="36122" y1="44038" x2="36122" y2="44038"/>
                        <a14:backgroundMark x1="36769" y1="43044" x2="36769" y2="43044"/>
                        <a14:backgroundMark x1="37721" y1="46496" x2="39320" y2="45031"/>
                        <a14:backgroundMark x1="38061" y1="45031" x2="38061" y2="45502"/>
                        <a14:backgroundMark x1="37075" y1="44561" x2="37415" y2="42573"/>
                        <a14:backgroundMark x1="36429" y1="43567" x2="36429" y2="43567"/>
                        <a14:backgroundMark x1="24864" y1="65795" x2="25510" y2="61820"/>
                        <a14:backgroundMark x1="25510" y1="64278" x2="25510" y2="61820"/>
                        <a14:backgroundMark x1="25850" y1="55910" x2="25204" y2="61349"/>
                        <a14:backgroundMark x1="25850" y1="63808" x2="26156" y2="60826"/>
                        <a14:backgroundMark x1="38061" y1="45031" x2="38061" y2="41579"/>
                      </a14:backgroundRemoval>
                    </a14:imgEffect>
                  </a14:imgLayer>
                </a14:imgProps>
              </a:ext>
              <a:ext uri="{28A0092B-C50C-407E-A947-70E740481C1C}">
                <a14:useLocalDpi xmlns:a14="http://schemas.microsoft.com/office/drawing/2010/main" val="0"/>
              </a:ext>
            </a:extLst>
          </a:blip>
          <a:srcRect l="24390" t="37990" r="45346" b="17486"/>
          <a:stretch/>
        </p:blipFill>
        <p:spPr>
          <a:xfrm>
            <a:off x="1154657" y="3672782"/>
            <a:ext cx="622860" cy="676772"/>
          </a:xfrm>
          <a:prstGeom prst="rect">
            <a:avLst/>
          </a:prstGeom>
        </p:spPr>
      </p:pic>
      <p:sp>
        <p:nvSpPr>
          <p:cNvPr id="40" name="Freeform 37"/>
          <p:cNvSpPr/>
          <p:nvPr/>
        </p:nvSpPr>
        <p:spPr>
          <a:xfrm>
            <a:off x="2773832" y="3672782"/>
            <a:ext cx="517854" cy="681489"/>
          </a:xfrm>
          <a:custGeom>
            <a:avLst/>
            <a:gdLst/>
            <a:ahLst/>
            <a:cxnLst/>
            <a:rect l="l" t="t" r="r" b="b"/>
            <a:pathLst>
              <a:path w="1710005" h="1824005">
                <a:moveTo>
                  <a:pt x="0" y="0"/>
                </a:moveTo>
                <a:lnTo>
                  <a:pt x="1710004" y="0"/>
                </a:lnTo>
                <a:lnTo>
                  <a:pt x="1710004" y="1824005"/>
                </a:lnTo>
                <a:lnTo>
                  <a:pt x="0" y="1824005"/>
                </a:lnTo>
                <a:lnTo>
                  <a:pt x="0" y="0"/>
                </a:lnTo>
                <a:close/>
              </a:path>
            </a:pathLst>
          </a:custGeom>
          <a:blipFill>
            <a:blip r:embed="rId20">
              <a:extLst>
                <a:ext uri="{96DAC541-7B7A-43D3-8B79-37D633B846F1}">
                  <asvg:svgBlip xmlns="" xmlns:asvg="http://schemas.microsoft.com/office/drawing/2016/SVG/main" r:embed="rId12"/>
                </a:ext>
              </a:extLst>
            </a:blip>
            <a:stretch>
              <a:fillRect/>
            </a:stretch>
          </a:blipFill>
        </p:spPr>
        <p:txBody>
          <a:bodyPr/>
          <a:lstStyle/>
          <a:p>
            <a:endParaRPr lang="en-US" sz="1200"/>
          </a:p>
        </p:txBody>
      </p:sp>
      <p:pic>
        <p:nvPicPr>
          <p:cNvPr id="41" name="Picture 40" descr="A logo with a white and orange logo&#10;&#10;Description automatically generated">
            <a:extLst>
              <a:ext uri="{FF2B5EF4-FFF2-40B4-BE49-F238E27FC236}">
                <a16:creationId xmlns="" xmlns:a16="http://schemas.microsoft.com/office/drawing/2014/main" id="{73B7B2CB-E513-ECD6-3361-930F915058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44200" y="3672782"/>
            <a:ext cx="539230" cy="720935"/>
          </a:xfrm>
          <a:prstGeom prst="rect">
            <a:avLst/>
          </a:prstGeom>
        </p:spPr>
      </p:pic>
      <p:pic>
        <p:nvPicPr>
          <p:cNvPr id="42" name="Picture 41" descr="A blue ribbon on a white square&#10;&#10;Description automatically generated">
            <a:extLst>
              <a:ext uri="{FF2B5EF4-FFF2-40B4-BE49-F238E27FC236}">
                <a16:creationId xmlns="" xmlns:a16="http://schemas.microsoft.com/office/drawing/2014/main" id="{503C2DBE-3298-5259-53FD-13C6A668F68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699" y="3696844"/>
            <a:ext cx="672809" cy="672809"/>
          </a:xfrm>
          <a:prstGeom prst="rect">
            <a:avLst/>
          </a:prstGeom>
        </p:spPr>
      </p:pic>
      <p:pic>
        <p:nvPicPr>
          <p:cNvPr id="43" name="Picture 42" descr="A close-up of a logo&#10;&#10;Description automatically generated">
            <a:extLst>
              <a:ext uri="{FF2B5EF4-FFF2-40B4-BE49-F238E27FC236}">
                <a16:creationId xmlns="" xmlns:a16="http://schemas.microsoft.com/office/drawing/2014/main" id="{BE201E90-20D3-9CA5-F621-BE265B5657C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08997" y="3836206"/>
            <a:ext cx="647557" cy="34992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RETROSPECTIVE</a:t>
            </a:r>
          </a:p>
        </p:txBody>
      </p:sp>
      <p:pic>
        <p:nvPicPr>
          <p:cNvPr id="3" name="Picture 2" descr="Green patterned leaves">
            <a:extLst>
              <a:ext uri="{FF2B5EF4-FFF2-40B4-BE49-F238E27FC236}">
                <a16:creationId xmlns="" xmlns:a16="http://schemas.microsoft.com/office/drawing/2014/main" id="{04AA548C-2388-BE6C-8FC7-D1CAD65C090E}"/>
              </a:ext>
            </a:extLst>
          </p:cNvPr>
          <p:cNvPicPr>
            <a:picLocks noChangeAspect="1"/>
          </p:cNvPicPr>
          <p:nvPr/>
        </p:nvPicPr>
        <p:blipFill rotWithShape="1">
          <a:blip r:embed="rId2"/>
          <a:srcRect t="21997" b="21997"/>
          <a:stretch/>
        </p:blipFill>
        <p:spPr>
          <a:xfrm>
            <a:off x="652272" y="1314454"/>
            <a:ext cx="7815072" cy="2921597"/>
          </a:xfrm>
          <a:prstGeom prst="rect">
            <a:avLst/>
          </a:prstGeom>
          <a:noFill/>
        </p:spPr>
      </p:pic>
    </p:spTree>
    <p:extLst>
      <p:ext uri="{BB962C8B-B14F-4D97-AF65-F5344CB8AC3E}">
        <p14:creationId xmlns:p14="http://schemas.microsoft.com/office/powerpoint/2010/main" val="1181898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42"/>
        <p:cNvGrpSpPr/>
        <p:nvPr/>
      </p:nvGrpSpPr>
      <p:grpSpPr>
        <a:xfrm>
          <a:off x="0" y="0"/>
          <a:ext cx="0" cy="0"/>
          <a:chOff x="0" y="0"/>
          <a:chExt cx="0" cy="0"/>
        </a:xfrm>
      </p:grpSpPr>
      <p:pic>
        <p:nvPicPr>
          <p:cNvPr id="11543" name="Google Shape;11543;p84"/>
          <p:cNvPicPr preferRelativeResize="0"/>
          <p:nvPr/>
        </p:nvPicPr>
        <p:blipFill rotWithShape="1">
          <a:blip r:embed="rId3">
            <a:alphaModFix/>
          </a:blip>
          <a:srcRect l="37051"/>
          <a:stretch/>
        </p:blipFill>
        <p:spPr>
          <a:xfrm>
            <a:off x="4287298" y="3"/>
            <a:ext cx="4856702" cy="5143497"/>
          </a:xfrm>
          <a:prstGeom prst="rect">
            <a:avLst/>
          </a:prstGeom>
          <a:noFill/>
          <a:ln>
            <a:noFill/>
          </a:ln>
        </p:spPr>
      </p:pic>
      <p:sp>
        <p:nvSpPr>
          <p:cNvPr id="11544" name="Google Shape;11544;p84"/>
          <p:cNvSpPr txBox="1">
            <a:spLocks noGrp="1"/>
          </p:cNvSpPr>
          <p:nvPr>
            <p:ph type="title"/>
          </p:nvPr>
        </p:nvSpPr>
        <p:spPr>
          <a:xfrm>
            <a:off x="718225" y="556848"/>
            <a:ext cx="4777700" cy="431322"/>
          </a:xfrm>
          <a:prstGeom prst="rect">
            <a:avLst/>
          </a:prstGeom>
        </p:spPr>
        <p:txBody>
          <a:bodyPr spcFirstLastPara="1" wrap="square" lIns="91425" tIns="91425" rIns="91425" bIns="91425" anchor="t" anchorCtr="0">
            <a:noAutofit/>
          </a:bodyPr>
          <a:lstStyle/>
          <a:p>
            <a:pPr lvl="0"/>
            <a:r>
              <a:rPr lang="en-US" sz="1800" dirty="0"/>
              <a:t>What helped us move forward</a:t>
            </a:r>
            <a:endParaRPr lang="en-IN" sz="1800" dirty="0"/>
          </a:p>
        </p:txBody>
      </p:sp>
      <p:cxnSp>
        <p:nvCxnSpPr>
          <p:cNvPr id="11546" name="Google Shape;11546;p84"/>
          <p:cNvCxnSpPr/>
          <p:nvPr/>
        </p:nvCxnSpPr>
        <p:spPr>
          <a:xfrm rot="10800000">
            <a:off x="3216625" y="915019"/>
            <a:ext cx="2205000" cy="0"/>
          </a:xfrm>
          <a:prstGeom prst="straightConnector1">
            <a:avLst/>
          </a:prstGeom>
          <a:noFill/>
          <a:ln w="9525" cap="flat" cmpd="sng">
            <a:solidFill>
              <a:schemeClr val="dk1"/>
            </a:solidFill>
            <a:prstDash val="solid"/>
            <a:round/>
            <a:headEnd type="none" w="med" len="med"/>
            <a:tailEnd type="none" w="med" len="med"/>
          </a:ln>
        </p:spPr>
      </p:cxn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sp>
      <p:sp>
        <p:nvSpPr>
          <p:cNvPr id="4" name="Rectangle 3"/>
          <p:cNvSpPr/>
          <p:nvPr/>
        </p:nvSpPr>
        <p:spPr>
          <a:xfrm>
            <a:off x="686785" y="1346340"/>
            <a:ext cx="5059680" cy="2031325"/>
          </a:xfrm>
          <a:prstGeom prst="rect">
            <a:avLst/>
          </a:prstGeom>
        </p:spPr>
        <p:txBody>
          <a:bodyPr wrap="square">
            <a:spAutoFit/>
          </a:bodyPr>
          <a:lstStyle/>
          <a:p>
            <a:pPr marL="387262" lvl="1" indent="-193631" algn="just">
              <a:buFont typeface="Arial"/>
              <a:buChar char="•"/>
            </a:pPr>
            <a:r>
              <a:rPr lang="en-US" dirty="0" smtClean="0">
                <a:latin typeface="Work Sans" panose="020B0604020202020204" charset="0"/>
              </a:rPr>
              <a:t>Good </a:t>
            </a:r>
            <a:r>
              <a:rPr lang="en-US" dirty="0">
                <a:latin typeface="Work Sans" panose="020B0604020202020204" charset="0"/>
              </a:rPr>
              <a:t>communication helped us understand the goal clearly.</a:t>
            </a:r>
          </a:p>
          <a:p>
            <a:pPr marL="387262" lvl="1" indent="-193631" algn="just">
              <a:buFont typeface="Arial"/>
              <a:buChar char="•"/>
            </a:pPr>
            <a:endParaRPr lang="en-US" dirty="0">
              <a:latin typeface="Work Sans" panose="020B0604020202020204" charset="0"/>
            </a:endParaRPr>
          </a:p>
          <a:p>
            <a:pPr marL="387262" lvl="1" indent="-193631" algn="just">
              <a:buFont typeface="Arial"/>
              <a:buChar char="•"/>
            </a:pPr>
            <a:r>
              <a:rPr lang="en-US" dirty="0" smtClean="0">
                <a:latin typeface="Work Sans" panose="020B0604020202020204" charset="0"/>
              </a:rPr>
              <a:t>Working </a:t>
            </a:r>
            <a:r>
              <a:rPr lang="en-US" dirty="0">
                <a:latin typeface="Work Sans" panose="020B0604020202020204" charset="0"/>
              </a:rPr>
              <a:t>together was useful for collecting the necessary information.</a:t>
            </a:r>
          </a:p>
          <a:p>
            <a:pPr marL="387262" lvl="1" indent="-193631" algn="just">
              <a:buFont typeface="Arial"/>
              <a:buChar char="•"/>
            </a:pPr>
            <a:endParaRPr lang="en-US" dirty="0">
              <a:latin typeface="Work Sans" panose="020B0604020202020204" charset="0"/>
            </a:endParaRPr>
          </a:p>
          <a:p>
            <a:pPr marL="387262" lvl="1" indent="-193631" algn="just">
              <a:buFont typeface="Arial"/>
              <a:buChar char="•"/>
            </a:pPr>
            <a:r>
              <a:rPr lang="en-US" dirty="0" smtClean="0">
                <a:latin typeface="Work Sans" panose="020B0604020202020204" charset="0"/>
              </a:rPr>
              <a:t>We've </a:t>
            </a:r>
            <a:r>
              <a:rPr lang="en-US" dirty="0">
                <a:latin typeface="Work Sans" panose="020B0604020202020204" charset="0"/>
              </a:rPr>
              <a:t>noted the technologies we'll use, but we still need to learn more about them to create a great product.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42"/>
        <p:cNvGrpSpPr/>
        <p:nvPr/>
      </p:nvGrpSpPr>
      <p:grpSpPr>
        <a:xfrm>
          <a:off x="0" y="0"/>
          <a:ext cx="0" cy="0"/>
          <a:chOff x="0" y="0"/>
          <a:chExt cx="0" cy="0"/>
        </a:xfrm>
      </p:grpSpPr>
      <p:pic>
        <p:nvPicPr>
          <p:cNvPr id="11543" name="Google Shape;11543;p84"/>
          <p:cNvPicPr preferRelativeResize="0"/>
          <p:nvPr/>
        </p:nvPicPr>
        <p:blipFill rotWithShape="1">
          <a:blip r:embed="rId3">
            <a:alphaModFix/>
          </a:blip>
          <a:srcRect l="37051"/>
          <a:stretch/>
        </p:blipFill>
        <p:spPr>
          <a:xfrm>
            <a:off x="4287300" y="0"/>
            <a:ext cx="4856702" cy="5143497"/>
          </a:xfrm>
          <a:prstGeom prst="rect">
            <a:avLst/>
          </a:prstGeom>
          <a:noFill/>
          <a:ln>
            <a:noFill/>
          </a:ln>
        </p:spPr>
      </p:pic>
      <p:sp>
        <p:nvSpPr>
          <p:cNvPr id="11544" name="Google Shape;11544;p84"/>
          <p:cNvSpPr txBox="1">
            <a:spLocks noGrp="1"/>
          </p:cNvSpPr>
          <p:nvPr>
            <p:ph type="title"/>
          </p:nvPr>
        </p:nvSpPr>
        <p:spPr>
          <a:xfrm>
            <a:off x="718225" y="556848"/>
            <a:ext cx="4085423" cy="431322"/>
          </a:xfrm>
          <a:prstGeom prst="rect">
            <a:avLst/>
          </a:prstGeom>
        </p:spPr>
        <p:txBody>
          <a:bodyPr spcFirstLastPara="1" wrap="square" lIns="91425" tIns="91425" rIns="91425" bIns="91425" anchor="t" anchorCtr="0">
            <a:noAutofit/>
          </a:bodyPr>
          <a:lstStyle/>
          <a:p>
            <a:pPr lvl="0"/>
            <a:r>
              <a:rPr lang="en-IN" sz="1800" dirty="0"/>
              <a:t>What held us back </a:t>
            </a:r>
          </a:p>
        </p:txBody>
      </p:sp>
      <p:cxnSp>
        <p:nvCxnSpPr>
          <p:cNvPr id="11546" name="Google Shape;11546;p84"/>
          <p:cNvCxnSpPr/>
          <p:nvPr/>
        </p:nvCxnSpPr>
        <p:spPr>
          <a:xfrm rot="10800000">
            <a:off x="3216625" y="915019"/>
            <a:ext cx="2205000" cy="0"/>
          </a:xfrm>
          <a:prstGeom prst="straightConnector1">
            <a:avLst/>
          </a:prstGeom>
          <a:noFill/>
          <a:ln w="9525" cap="flat" cmpd="sng">
            <a:solidFill>
              <a:schemeClr val="dk1"/>
            </a:solidFill>
            <a:prstDash val="solid"/>
            <a:round/>
            <a:headEnd type="none" w="med" len="med"/>
            <a:tailEnd type="none" w="med" len="med"/>
          </a:ln>
        </p:spPr>
      </p:cxn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sp>
      <p:sp>
        <p:nvSpPr>
          <p:cNvPr id="4" name="Rectangle 3"/>
          <p:cNvSpPr/>
          <p:nvPr/>
        </p:nvSpPr>
        <p:spPr>
          <a:xfrm>
            <a:off x="686785" y="1346340"/>
            <a:ext cx="5059680" cy="1815882"/>
          </a:xfrm>
          <a:prstGeom prst="rect">
            <a:avLst/>
          </a:prstGeom>
        </p:spPr>
        <p:txBody>
          <a:bodyPr wrap="square">
            <a:spAutoFit/>
          </a:bodyPr>
          <a:lstStyle/>
          <a:p>
            <a:pPr marL="387262" lvl="1" indent="-193631" algn="just">
              <a:buFont typeface="Arial"/>
              <a:buChar char="•"/>
            </a:pPr>
            <a:r>
              <a:rPr lang="en-US" dirty="0">
                <a:latin typeface="Work Sans" panose="020B0604020202020204" charset="0"/>
              </a:rPr>
              <a:t>Coordinating meetings was tough due to everyone's different schedules.</a:t>
            </a:r>
          </a:p>
          <a:p>
            <a:pPr marL="387262" lvl="1" indent="-193631" algn="just">
              <a:buFont typeface="Arial"/>
              <a:buChar char="•"/>
            </a:pPr>
            <a:endParaRPr lang="en-US" dirty="0">
              <a:latin typeface="Work Sans" panose="020B0604020202020204" charset="0"/>
            </a:endParaRPr>
          </a:p>
          <a:p>
            <a:pPr marL="387262" lvl="1" indent="-193631" algn="just">
              <a:buFont typeface="Arial"/>
              <a:buChar char="•"/>
            </a:pPr>
            <a:r>
              <a:rPr lang="en-US" dirty="0">
                <a:latin typeface="Work Sans" panose="020B0604020202020204" charset="0"/>
              </a:rPr>
              <a:t>Team participation suffered because of workload and communication challenges.</a:t>
            </a:r>
          </a:p>
          <a:p>
            <a:pPr marL="387262" lvl="1" indent="-193631" algn="just">
              <a:buFont typeface="Arial"/>
              <a:buChar char="•"/>
            </a:pPr>
            <a:endParaRPr lang="en-US" dirty="0">
              <a:latin typeface="Work Sans" panose="020B0604020202020204" charset="0"/>
            </a:endParaRPr>
          </a:p>
          <a:p>
            <a:pPr marL="387262" lvl="1" indent="-193631" algn="just">
              <a:buFont typeface="Arial"/>
              <a:buChar char="•"/>
            </a:pPr>
            <a:r>
              <a:rPr lang="en-US" dirty="0">
                <a:latin typeface="Work Sans" panose="020B0604020202020204" charset="0"/>
              </a:rPr>
              <a:t>Uneven workloads made it hard for some team members to contribute fully.</a:t>
            </a:r>
          </a:p>
        </p:txBody>
      </p:sp>
    </p:spTree>
    <p:extLst>
      <p:ext uri="{BB962C8B-B14F-4D97-AF65-F5344CB8AC3E}">
        <p14:creationId xmlns:p14="http://schemas.microsoft.com/office/powerpoint/2010/main" val="24183099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42"/>
        <p:cNvGrpSpPr/>
        <p:nvPr/>
      </p:nvGrpSpPr>
      <p:grpSpPr>
        <a:xfrm>
          <a:off x="0" y="0"/>
          <a:ext cx="0" cy="0"/>
          <a:chOff x="0" y="0"/>
          <a:chExt cx="0" cy="0"/>
        </a:xfrm>
      </p:grpSpPr>
      <p:pic>
        <p:nvPicPr>
          <p:cNvPr id="11543" name="Google Shape;11543;p84"/>
          <p:cNvPicPr preferRelativeResize="0"/>
          <p:nvPr/>
        </p:nvPicPr>
        <p:blipFill rotWithShape="1">
          <a:blip r:embed="rId3">
            <a:alphaModFix/>
          </a:blip>
          <a:srcRect l="37051"/>
          <a:stretch/>
        </p:blipFill>
        <p:spPr>
          <a:xfrm>
            <a:off x="4287300" y="0"/>
            <a:ext cx="4856702" cy="5143497"/>
          </a:xfrm>
          <a:prstGeom prst="rect">
            <a:avLst/>
          </a:prstGeom>
          <a:noFill/>
          <a:ln>
            <a:noFill/>
          </a:ln>
        </p:spPr>
      </p:pic>
      <p:sp>
        <p:nvSpPr>
          <p:cNvPr id="11544" name="Google Shape;11544;p84"/>
          <p:cNvSpPr txBox="1">
            <a:spLocks noGrp="1"/>
          </p:cNvSpPr>
          <p:nvPr>
            <p:ph type="title"/>
          </p:nvPr>
        </p:nvSpPr>
        <p:spPr>
          <a:xfrm>
            <a:off x="718225" y="556848"/>
            <a:ext cx="4085423" cy="431322"/>
          </a:xfrm>
          <a:prstGeom prst="rect">
            <a:avLst/>
          </a:prstGeom>
        </p:spPr>
        <p:txBody>
          <a:bodyPr spcFirstLastPara="1" wrap="square" lIns="91425" tIns="91425" rIns="91425" bIns="91425" anchor="t" anchorCtr="0">
            <a:noAutofit/>
          </a:bodyPr>
          <a:lstStyle/>
          <a:p>
            <a:pPr lvl="0"/>
            <a:r>
              <a:rPr lang="en-US" sz="1800" dirty="0"/>
              <a:t>What should we do next </a:t>
            </a:r>
            <a:endParaRPr lang="en-IN" sz="1800" dirty="0"/>
          </a:p>
        </p:txBody>
      </p:sp>
      <p:cxnSp>
        <p:nvCxnSpPr>
          <p:cNvPr id="11546" name="Google Shape;11546;p84"/>
          <p:cNvCxnSpPr/>
          <p:nvPr/>
        </p:nvCxnSpPr>
        <p:spPr>
          <a:xfrm rot="10800000">
            <a:off x="3216625" y="915019"/>
            <a:ext cx="2205000" cy="0"/>
          </a:xfrm>
          <a:prstGeom prst="straightConnector1">
            <a:avLst/>
          </a:prstGeom>
          <a:noFill/>
          <a:ln w="9525" cap="flat" cmpd="sng">
            <a:solidFill>
              <a:schemeClr val="dk1"/>
            </a:solidFill>
            <a:prstDash val="solid"/>
            <a:round/>
            <a:headEnd type="none" w="med" len="med"/>
            <a:tailEnd type="none" w="med" len="med"/>
          </a:ln>
        </p:spPr>
      </p:cxn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sp>
      <p:sp>
        <p:nvSpPr>
          <p:cNvPr id="2" name="Rectangle 1"/>
          <p:cNvSpPr/>
          <p:nvPr/>
        </p:nvSpPr>
        <p:spPr>
          <a:xfrm>
            <a:off x="751574" y="1346340"/>
            <a:ext cx="5268225" cy="2462213"/>
          </a:xfrm>
          <a:prstGeom prst="rect">
            <a:avLst/>
          </a:prstGeom>
        </p:spPr>
        <p:txBody>
          <a:bodyPr wrap="square">
            <a:spAutoFit/>
          </a:bodyPr>
          <a:lstStyle/>
          <a:p>
            <a:pPr marL="285750" indent="-285750" algn="just">
              <a:buFont typeface="Arial" panose="020B0604020202020204" pitchFamily="34" charset="0"/>
              <a:buChar char="•"/>
            </a:pPr>
            <a:r>
              <a:rPr lang="en-US" dirty="0" smtClean="0">
                <a:solidFill>
                  <a:schemeClr val="tx1"/>
                </a:solidFill>
                <a:latin typeface="Work Sans" panose="020B0604020202020204" charset="0"/>
              </a:rPr>
              <a:t>Work </a:t>
            </a:r>
            <a:r>
              <a:rPr lang="en-US" dirty="0">
                <a:solidFill>
                  <a:schemeClr val="tx1"/>
                </a:solidFill>
                <a:latin typeface="Work Sans" panose="020B0604020202020204" charset="0"/>
              </a:rPr>
              <a:t>together and make sure everyone in the team understands the goals and expectations of the project by communicating effectively</a:t>
            </a:r>
            <a:r>
              <a:rPr lang="en-US" dirty="0" smtClean="0">
                <a:solidFill>
                  <a:schemeClr val="tx1"/>
                </a:solidFill>
                <a:latin typeface="Work Sans" panose="020B0604020202020204" charset="0"/>
              </a:rPr>
              <a:t>.</a:t>
            </a:r>
          </a:p>
          <a:p>
            <a:pPr algn="just"/>
            <a:endParaRPr lang="en-US" dirty="0">
              <a:solidFill>
                <a:schemeClr val="tx1"/>
              </a:solidFill>
              <a:latin typeface="Work Sans" panose="020B0604020202020204" charset="0"/>
            </a:endParaRPr>
          </a:p>
          <a:p>
            <a:pPr marL="285750" indent="-285750" algn="just">
              <a:buFont typeface="Arial" panose="020B0604020202020204" pitchFamily="34" charset="0"/>
              <a:buChar char="•"/>
            </a:pPr>
            <a:r>
              <a:rPr lang="en-US" dirty="0" smtClean="0">
                <a:solidFill>
                  <a:schemeClr val="tx1"/>
                </a:solidFill>
                <a:latin typeface="Work Sans" panose="020B0604020202020204" charset="0"/>
              </a:rPr>
              <a:t>Create </a:t>
            </a:r>
            <a:r>
              <a:rPr lang="en-US" dirty="0">
                <a:solidFill>
                  <a:schemeClr val="tx1"/>
                </a:solidFill>
                <a:latin typeface="Work Sans" panose="020B0604020202020204" charset="0"/>
              </a:rPr>
              <a:t>a timeline that everyone in the team can see, with clear dates for important milestones and deadlines that each person needs to meet</a:t>
            </a:r>
            <a:r>
              <a:rPr lang="en-US" dirty="0" smtClean="0">
                <a:solidFill>
                  <a:schemeClr val="tx1"/>
                </a:solidFill>
                <a:latin typeface="Work Sans" panose="020B0604020202020204" charset="0"/>
              </a:rPr>
              <a:t>.</a:t>
            </a:r>
          </a:p>
          <a:p>
            <a:pPr algn="just"/>
            <a:endParaRPr lang="en-US" dirty="0">
              <a:solidFill>
                <a:schemeClr val="tx1"/>
              </a:solidFill>
              <a:latin typeface="Work Sans" panose="020B0604020202020204" charset="0"/>
            </a:endParaRPr>
          </a:p>
          <a:p>
            <a:pPr marL="285750" indent="-285750" algn="just">
              <a:buFont typeface="Arial" panose="020B0604020202020204" pitchFamily="34" charset="0"/>
              <a:buChar char="•"/>
            </a:pPr>
            <a:r>
              <a:rPr lang="en-US" dirty="0" smtClean="0">
                <a:solidFill>
                  <a:schemeClr val="tx1"/>
                </a:solidFill>
                <a:latin typeface="Work Sans" panose="020B0604020202020204" charset="0"/>
              </a:rPr>
              <a:t>Start </a:t>
            </a:r>
            <a:r>
              <a:rPr lang="en-US" dirty="0">
                <a:solidFill>
                  <a:schemeClr val="tx1"/>
                </a:solidFill>
                <a:latin typeface="Work Sans" panose="020B0604020202020204" charset="0"/>
              </a:rPr>
              <a:t>contributing to the project as soon as possible, creating a proactive and productive atmosphere that helps us finish the project successfully.</a:t>
            </a:r>
          </a:p>
        </p:txBody>
      </p:sp>
    </p:spTree>
    <p:extLst>
      <p:ext uri="{BB962C8B-B14F-4D97-AF65-F5344CB8AC3E}">
        <p14:creationId xmlns:p14="http://schemas.microsoft.com/office/powerpoint/2010/main" val="729415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44"/>
        <p:cNvGrpSpPr/>
        <p:nvPr/>
      </p:nvGrpSpPr>
      <p:grpSpPr>
        <a:xfrm>
          <a:off x="0" y="0"/>
          <a:ext cx="0" cy="0"/>
          <a:chOff x="0" y="0"/>
          <a:chExt cx="0" cy="0"/>
        </a:xfrm>
      </p:grpSpPr>
      <p:sp>
        <p:nvSpPr>
          <p:cNvPr id="11245" name="Google Shape;11245;p65"/>
          <p:cNvSpPr txBox="1">
            <a:spLocks noGrp="1"/>
          </p:cNvSpPr>
          <p:nvPr>
            <p:ph type="title"/>
          </p:nvPr>
        </p:nvSpPr>
        <p:spPr>
          <a:xfrm>
            <a:off x="559395" y="380292"/>
            <a:ext cx="5185500" cy="9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Our Team</a:t>
            </a:r>
            <a:endParaRPr dirty="0"/>
          </a:p>
        </p:txBody>
      </p:sp>
      <p:sp>
        <p:nvSpPr>
          <p:cNvPr id="11246" name="Google Shape;11246;p65"/>
          <p:cNvSpPr txBox="1">
            <a:spLocks noGrp="1"/>
          </p:cNvSpPr>
          <p:nvPr>
            <p:ph type="subTitle" idx="1"/>
          </p:nvPr>
        </p:nvSpPr>
        <p:spPr>
          <a:xfrm>
            <a:off x="720000" y="1206246"/>
            <a:ext cx="7277700" cy="3162600"/>
          </a:xfrm>
          <a:prstGeom prst="rect">
            <a:avLst/>
          </a:prstGeom>
        </p:spPr>
        <p:txBody>
          <a:bodyPr spcFirstLastPara="1" wrap="square" lIns="91425" tIns="91425" rIns="82275" bIns="91425" anchor="t" anchorCtr="0">
            <a:noAutofit/>
          </a:bodyPr>
          <a:lstStyle/>
          <a:p>
            <a:pPr marL="0" lvl="0" indent="0" algn="l" rtl="0">
              <a:lnSpc>
                <a:spcPct val="60000"/>
              </a:lnSpc>
              <a:spcBef>
                <a:spcPts val="0"/>
              </a:spcBef>
              <a:spcAft>
                <a:spcPts val="0"/>
              </a:spcAft>
              <a:buNone/>
            </a:pPr>
            <a:r>
              <a:rPr lang="en-IN" dirty="0" smtClean="0"/>
              <a:t> </a:t>
            </a:r>
            <a:endParaRPr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4987" t="34134" b="4473"/>
          <a:stretch/>
        </p:blipFill>
        <p:spPr>
          <a:xfrm>
            <a:off x="4310483" y="3148028"/>
            <a:ext cx="1200912" cy="1512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0221" t="33512" r="21584" b="266"/>
          <a:stretch/>
        </p:blipFill>
        <p:spPr>
          <a:xfrm>
            <a:off x="6136721" y="1196846"/>
            <a:ext cx="1200912" cy="1512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0319" t="12447" r="16945" b="28405"/>
          <a:stretch/>
        </p:blipFill>
        <p:spPr>
          <a:xfrm>
            <a:off x="774068" y="1199238"/>
            <a:ext cx="1200912" cy="150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27547" t="11584" r="26101" b="30142"/>
          <a:stretch/>
        </p:blipFill>
        <p:spPr>
          <a:xfrm>
            <a:off x="774068" y="3152728"/>
            <a:ext cx="1195242" cy="15026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0302" t="46896" r="20405" b="12770"/>
          <a:stretch/>
        </p:blipFill>
        <p:spPr>
          <a:xfrm>
            <a:off x="2543958" y="3153427"/>
            <a:ext cx="1191877" cy="1501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l="24473" t="41730" r="25947" b="17678"/>
          <a:stretch/>
        </p:blipFill>
        <p:spPr>
          <a:xfrm>
            <a:off x="4249275" y="1206246"/>
            <a:ext cx="1386170" cy="1513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6"/>
          <p:cNvPicPr>
            <a:picLocks noChangeAspect="1"/>
          </p:cNvPicPr>
          <p:nvPr/>
        </p:nvPicPr>
        <p:blipFill rotWithShape="1">
          <a:blip r:embed="rId9">
            <a:extLst>
              <a:ext uri="{28A0092B-C50C-407E-A947-70E740481C1C}">
                <a14:useLocalDpi xmlns:a14="http://schemas.microsoft.com/office/drawing/2010/main" val="0"/>
              </a:ext>
            </a:extLst>
          </a:blip>
          <a:srcRect l="29773" t="38757" r="35935" b="31546"/>
          <a:stretch/>
        </p:blipFill>
        <p:spPr>
          <a:xfrm>
            <a:off x="2444834" y="1196846"/>
            <a:ext cx="1303165" cy="1504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p:cNvPicPr>
            <a:picLocks noChangeAspect="1"/>
          </p:cNvPicPr>
          <p:nvPr/>
        </p:nvPicPr>
        <p:blipFill rotWithShape="1">
          <a:blip r:embed="rId10">
            <a:extLst>
              <a:ext uri="{28A0092B-C50C-407E-A947-70E740481C1C}">
                <a14:useLocalDpi xmlns:a14="http://schemas.microsoft.com/office/drawing/2010/main" val="0"/>
              </a:ext>
            </a:extLst>
          </a:blip>
          <a:srcRect l="13969" t="1777" r="28144" b="42164"/>
          <a:stretch/>
        </p:blipFill>
        <p:spPr>
          <a:xfrm>
            <a:off x="6136721" y="3148028"/>
            <a:ext cx="1249232" cy="1507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28"/>
          <p:cNvSpPr txBox="1"/>
          <p:nvPr/>
        </p:nvSpPr>
        <p:spPr>
          <a:xfrm>
            <a:off x="792844" y="2732530"/>
            <a:ext cx="1157689" cy="276999"/>
          </a:xfrm>
          <a:prstGeom prst="rect">
            <a:avLst/>
          </a:prstGeom>
          <a:noFill/>
        </p:spPr>
        <p:txBody>
          <a:bodyPr wrap="none" rtlCol="0">
            <a:spAutoFit/>
          </a:bodyPr>
          <a:lstStyle/>
          <a:p>
            <a:r>
              <a:rPr lang="en-IN" sz="1200" dirty="0" smtClean="0">
                <a:latin typeface="Work Sans" panose="020B0604020202020204" charset="0"/>
              </a:rPr>
              <a:t>Rudra Chobe</a:t>
            </a:r>
            <a:endParaRPr lang="en-IN" sz="1200" dirty="0">
              <a:latin typeface="Work Sans" panose="020B0604020202020204" charset="0"/>
            </a:endParaRPr>
          </a:p>
        </p:txBody>
      </p:sp>
      <p:sp>
        <p:nvSpPr>
          <p:cNvPr id="31" name="Rectangle 30"/>
          <p:cNvSpPr/>
          <p:nvPr/>
        </p:nvSpPr>
        <p:spPr>
          <a:xfrm>
            <a:off x="2511159" y="2726510"/>
            <a:ext cx="1170513" cy="276999"/>
          </a:xfrm>
          <a:prstGeom prst="rect">
            <a:avLst/>
          </a:prstGeom>
        </p:spPr>
        <p:txBody>
          <a:bodyPr wrap="none">
            <a:spAutoFit/>
          </a:bodyPr>
          <a:lstStyle/>
          <a:p>
            <a:r>
              <a:rPr lang="en-IN" sz="1200" dirty="0" smtClean="0">
                <a:latin typeface="Work Sans" panose="020B0604020202020204" charset="0"/>
              </a:rPr>
              <a:t>Omkar Gurav</a:t>
            </a:r>
            <a:endParaRPr lang="en-IN" sz="1200" dirty="0">
              <a:latin typeface="Work Sans" panose="020B0604020202020204" charset="0"/>
            </a:endParaRPr>
          </a:p>
        </p:txBody>
      </p:sp>
      <p:sp>
        <p:nvSpPr>
          <p:cNvPr id="32" name="Rectangle 31"/>
          <p:cNvSpPr/>
          <p:nvPr/>
        </p:nvSpPr>
        <p:spPr>
          <a:xfrm>
            <a:off x="4362551" y="2739271"/>
            <a:ext cx="1096775" cy="276999"/>
          </a:xfrm>
          <a:prstGeom prst="rect">
            <a:avLst/>
          </a:prstGeom>
        </p:spPr>
        <p:txBody>
          <a:bodyPr wrap="none">
            <a:spAutoFit/>
          </a:bodyPr>
          <a:lstStyle/>
          <a:p>
            <a:r>
              <a:rPr lang="en-IN" sz="1200" dirty="0" smtClean="0">
                <a:latin typeface="Work Sans" panose="020B0604020202020204" charset="0"/>
              </a:rPr>
              <a:t>Shriya Haral</a:t>
            </a:r>
            <a:endParaRPr lang="en-IN" sz="1200" dirty="0">
              <a:latin typeface="Work Sans" panose="020B0604020202020204" charset="0"/>
            </a:endParaRPr>
          </a:p>
        </p:txBody>
      </p:sp>
      <p:sp>
        <p:nvSpPr>
          <p:cNvPr id="33" name="Rectangle 32"/>
          <p:cNvSpPr/>
          <p:nvPr/>
        </p:nvSpPr>
        <p:spPr>
          <a:xfrm>
            <a:off x="6062631" y="2732530"/>
            <a:ext cx="1350050" cy="276999"/>
          </a:xfrm>
          <a:prstGeom prst="rect">
            <a:avLst/>
          </a:prstGeom>
        </p:spPr>
        <p:txBody>
          <a:bodyPr wrap="none">
            <a:spAutoFit/>
          </a:bodyPr>
          <a:lstStyle/>
          <a:p>
            <a:r>
              <a:rPr lang="en-IN" sz="1200" dirty="0" smtClean="0">
                <a:latin typeface="Work Sans" panose="020B0604020202020204" charset="0"/>
              </a:rPr>
              <a:t>Ritika Chougala</a:t>
            </a:r>
            <a:endParaRPr lang="en-IN" sz="1200" dirty="0">
              <a:latin typeface="Work Sans" panose="020B0604020202020204" charset="0"/>
            </a:endParaRPr>
          </a:p>
        </p:txBody>
      </p:sp>
      <p:sp>
        <p:nvSpPr>
          <p:cNvPr id="34" name="Rectangle 33"/>
          <p:cNvSpPr/>
          <p:nvPr/>
        </p:nvSpPr>
        <p:spPr>
          <a:xfrm>
            <a:off x="559395" y="4674164"/>
            <a:ext cx="1625766" cy="276999"/>
          </a:xfrm>
          <a:prstGeom prst="rect">
            <a:avLst/>
          </a:prstGeom>
        </p:spPr>
        <p:txBody>
          <a:bodyPr wrap="none">
            <a:spAutoFit/>
          </a:bodyPr>
          <a:lstStyle/>
          <a:p>
            <a:r>
              <a:rPr lang="en-IN" sz="1200" dirty="0" smtClean="0">
                <a:latin typeface="Work Sans" panose="020B0604020202020204" charset="0"/>
              </a:rPr>
              <a:t>Lokeshwar Anchuri</a:t>
            </a:r>
            <a:endParaRPr lang="en-IN" sz="1200" dirty="0">
              <a:latin typeface="Work Sans" panose="020B0604020202020204" charset="0"/>
            </a:endParaRPr>
          </a:p>
        </p:txBody>
      </p:sp>
      <p:sp>
        <p:nvSpPr>
          <p:cNvPr id="35" name="Rectangle 34"/>
          <p:cNvSpPr/>
          <p:nvPr/>
        </p:nvSpPr>
        <p:spPr>
          <a:xfrm>
            <a:off x="2485710" y="4682102"/>
            <a:ext cx="1308371" cy="276999"/>
          </a:xfrm>
          <a:prstGeom prst="rect">
            <a:avLst/>
          </a:prstGeom>
        </p:spPr>
        <p:txBody>
          <a:bodyPr wrap="none">
            <a:spAutoFit/>
          </a:bodyPr>
          <a:lstStyle/>
          <a:p>
            <a:r>
              <a:rPr lang="en-IN" sz="1200" dirty="0" smtClean="0">
                <a:latin typeface="Work Sans" panose="020B0604020202020204" charset="0"/>
              </a:rPr>
              <a:t>Niyati Ghagada</a:t>
            </a:r>
            <a:endParaRPr lang="en-IN" sz="1200" dirty="0">
              <a:latin typeface="Work Sans" panose="020B0604020202020204" charset="0"/>
            </a:endParaRPr>
          </a:p>
        </p:txBody>
      </p:sp>
      <p:sp>
        <p:nvSpPr>
          <p:cNvPr id="36" name="Rectangle 35"/>
          <p:cNvSpPr/>
          <p:nvPr/>
        </p:nvSpPr>
        <p:spPr>
          <a:xfrm>
            <a:off x="3937754" y="4684988"/>
            <a:ext cx="1946367" cy="276999"/>
          </a:xfrm>
          <a:prstGeom prst="rect">
            <a:avLst/>
          </a:prstGeom>
        </p:spPr>
        <p:txBody>
          <a:bodyPr wrap="none">
            <a:spAutoFit/>
          </a:bodyPr>
          <a:lstStyle/>
          <a:p>
            <a:r>
              <a:rPr lang="en-IN" sz="1200" dirty="0" smtClean="0">
                <a:latin typeface="Work Sans" panose="020B0604020202020204" charset="0"/>
              </a:rPr>
              <a:t>Uma Maheswari Addala</a:t>
            </a:r>
            <a:endParaRPr lang="en-IN" sz="1200" dirty="0">
              <a:latin typeface="Work Sans" panose="020B0604020202020204" charset="0"/>
            </a:endParaRPr>
          </a:p>
        </p:txBody>
      </p:sp>
      <p:sp>
        <p:nvSpPr>
          <p:cNvPr id="37" name="Rectangle 36"/>
          <p:cNvSpPr/>
          <p:nvPr/>
        </p:nvSpPr>
        <p:spPr>
          <a:xfrm>
            <a:off x="6051046" y="4677251"/>
            <a:ext cx="1420582" cy="276999"/>
          </a:xfrm>
          <a:prstGeom prst="rect">
            <a:avLst/>
          </a:prstGeom>
        </p:spPr>
        <p:txBody>
          <a:bodyPr wrap="none">
            <a:spAutoFit/>
          </a:bodyPr>
          <a:lstStyle/>
          <a:p>
            <a:r>
              <a:rPr lang="en-IN" sz="1200" dirty="0" smtClean="0">
                <a:latin typeface="Work Sans" panose="020B0604020202020204" charset="0"/>
              </a:rPr>
              <a:t>Mukesh Suddala</a:t>
            </a:r>
            <a:endParaRPr lang="en-IN" sz="1200" dirty="0">
              <a:latin typeface="Work Sans" panose="020B060402020202020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9199" y="1930679"/>
            <a:ext cx="6499950" cy="991800"/>
          </a:xfrm>
        </p:spPr>
        <p:txBody>
          <a:bodyPr/>
          <a:lstStyle/>
          <a:p>
            <a:pPr algn="ctr"/>
            <a:r>
              <a:rPr lang="en-IN" dirty="0" smtClean="0"/>
              <a:t>Wiki Page Link</a:t>
            </a:r>
            <a:endParaRPr lang="en-IN" dirty="0"/>
          </a:p>
        </p:txBody>
      </p:sp>
      <p:sp>
        <p:nvSpPr>
          <p:cNvPr id="3" name="Subtitle 2"/>
          <p:cNvSpPr>
            <a:spLocks noGrp="1"/>
          </p:cNvSpPr>
          <p:nvPr>
            <p:ph type="subTitle" idx="1"/>
          </p:nvPr>
        </p:nvSpPr>
        <p:spPr>
          <a:xfrm>
            <a:off x="1094936" y="1978196"/>
            <a:ext cx="6848475" cy="1590300"/>
          </a:xfrm>
        </p:spPr>
        <p:txBody>
          <a:bodyPr/>
          <a:lstStyle/>
          <a:p>
            <a:pPr algn="ctr"/>
            <a:r>
              <a:rPr lang="en-IN" b="1" dirty="0"/>
              <a:t>https://github.com/htmw/2024S-AlgoAvengers</a:t>
            </a:r>
          </a:p>
        </p:txBody>
      </p:sp>
    </p:spTree>
    <p:extLst>
      <p:ext uri="{BB962C8B-B14F-4D97-AF65-F5344CB8AC3E}">
        <p14:creationId xmlns:p14="http://schemas.microsoft.com/office/powerpoint/2010/main" val="27015806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26"/>
        <p:cNvGrpSpPr/>
        <p:nvPr/>
      </p:nvGrpSpPr>
      <p:grpSpPr>
        <a:xfrm>
          <a:off x="0" y="0"/>
          <a:ext cx="0" cy="0"/>
          <a:chOff x="0" y="0"/>
          <a:chExt cx="0" cy="0"/>
        </a:xfrm>
      </p:grpSpPr>
      <p:sp>
        <p:nvSpPr>
          <p:cNvPr id="11827" name="Google Shape;11827;p93"/>
          <p:cNvSpPr txBox="1">
            <a:spLocks noGrp="1"/>
          </p:cNvSpPr>
          <p:nvPr>
            <p:ph type="title"/>
          </p:nvPr>
        </p:nvSpPr>
        <p:spPr>
          <a:xfrm>
            <a:off x="3171942" y="2250378"/>
            <a:ext cx="2824500" cy="862200"/>
          </a:xfrm>
          <a:prstGeom prst="rect">
            <a:avLst/>
          </a:prstGeom>
        </p:spPr>
        <p:txBody>
          <a:bodyPr spcFirstLastPara="1" wrap="square" lIns="91425" tIns="91425" rIns="91425" bIns="91425" anchor="ctr" anchorCtr="0">
            <a:noAutofit/>
          </a:bodyPr>
          <a:lstStyle/>
          <a:p>
            <a:r>
              <a:rPr lang="en-IN" sz="2800" dirty="0"/>
              <a:t>THANK YOU</a:t>
            </a:r>
          </a:p>
        </p:txBody>
      </p:sp>
      <p:sp>
        <p:nvSpPr>
          <p:cNvPr id="5" name="Freeform 14"/>
          <p:cNvSpPr/>
          <p:nvPr/>
        </p:nvSpPr>
        <p:spPr>
          <a:xfrm>
            <a:off x="4278073" y="3190856"/>
            <a:ext cx="612238" cy="568645"/>
          </a:xfrm>
          <a:custGeom>
            <a:avLst/>
            <a:gdLst/>
            <a:ahLst/>
            <a:cxnLst/>
            <a:rect l="l" t="t" r="r" b="b"/>
            <a:pathLst>
              <a:path w="3337165" h="3529293">
                <a:moveTo>
                  <a:pt x="0" y="0"/>
                </a:moveTo>
                <a:lnTo>
                  <a:pt x="3337165" y="0"/>
                </a:lnTo>
                <a:lnTo>
                  <a:pt x="3337165" y="3529293"/>
                </a:lnTo>
                <a:lnTo>
                  <a:pt x="0" y="352929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50"/>
        <p:cNvGrpSpPr/>
        <p:nvPr/>
      </p:nvGrpSpPr>
      <p:grpSpPr>
        <a:xfrm>
          <a:off x="0" y="0"/>
          <a:ext cx="0" cy="0"/>
          <a:chOff x="0" y="0"/>
          <a:chExt cx="0" cy="0"/>
        </a:xfrm>
      </p:grpSpPr>
      <p:sp>
        <p:nvSpPr>
          <p:cNvPr id="11251" name="Google Shape;11251;p66"/>
          <p:cNvSpPr txBox="1">
            <a:spLocks noGrp="1"/>
          </p:cNvSpPr>
          <p:nvPr>
            <p:ph type="title"/>
          </p:nvPr>
        </p:nvSpPr>
        <p:spPr>
          <a:xfrm>
            <a:off x="720000" y="630000"/>
            <a:ext cx="36975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1252" name="Google Shape;11252;p66"/>
          <p:cNvSpPr txBox="1">
            <a:spLocks noGrp="1"/>
          </p:cNvSpPr>
          <p:nvPr>
            <p:ph type="subTitle" idx="1"/>
          </p:nvPr>
        </p:nvSpPr>
        <p:spPr>
          <a:xfrm>
            <a:off x="3352375" y="1960025"/>
            <a:ext cx="18777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Project Description</a:t>
            </a:r>
            <a:endParaRPr dirty="0"/>
          </a:p>
        </p:txBody>
      </p:sp>
      <p:sp>
        <p:nvSpPr>
          <p:cNvPr id="11253" name="Google Shape;11253;p66"/>
          <p:cNvSpPr txBox="1">
            <a:spLocks noGrp="1"/>
          </p:cNvSpPr>
          <p:nvPr>
            <p:ph type="subTitle" idx="2"/>
          </p:nvPr>
        </p:nvSpPr>
        <p:spPr>
          <a:xfrm>
            <a:off x="711650" y="1960025"/>
            <a:ext cx="14658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Problem Statement</a:t>
            </a:r>
            <a:endParaRPr dirty="0"/>
          </a:p>
        </p:txBody>
      </p:sp>
      <p:sp>
        <p:nvSpPr>
          <p:cNvPr id="11254" name="Google Shape;11254;p66"/>
          <p:cNvSpPr txBox="1">
            <a:spLocks noGrp="1"/>
          </p:cNvSpPr>
          <p:nvPr>
            <p:ph type="title" idx="3"/>
          </p:nvPr>
        </p:nvSpPr>
        <p:spPr>
          <a:xfrm>
            <a:off x="711650" y="1484626"/>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1255" name="Google Shape;11255;p66"/>
          <p:cNvSpPr txBox="1">
            <a:spLocks noGrp="1"/>
          </p:cNvSpPr>
          <p:nvPr>
            <p:ph type="title" idx="4"/>
          </p:nvPr>
        </p:nvSpPr>
        <p:spPr>
          <a:xfrm>
            <a:off x="3352375" y="1484626"/>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1256" name="Google Shape;11256;p66"/>
          <p:cNvSpPr txBox="1">
            <a:spLocks noGrp="1"/>
          </p:cNvSpPr>
          <p:nvPr>
            <p:ph type="subTitle" idx="5"/>
          </p:nvPr>
        </p:nvSpPr>
        <p:spPr>
          <a:xfrm>
            <a:off x="5993100" y="1960025"/>
            <a:ext cx="18777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Personas</a:t>
            </a:r>
            <a:endParaRPr dirty="0"/>
          </a:p>
        </p:txBody>
      </p:sp>
      <p:sp>
        <p:nvSpPr>
          <p:cNvPr id="11257" name="Google Shape;11257;p66"/>
          <p:cNvSpPr txBox="1">
            <a:spLocks noGrp="1"/>
          </p:cNvSpPr>
          <p:nvPr>
            <p:ph type="title" idx="6"/>
          </p:nvPr>
        </p:nvSpPr>
        <p:spPr>
          <a:xfrm>
            <a:off x="5993100" y="1484626"/>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1258" name="Google Shape;11258;p66"/>
          <p:cNvSpPr txBox="1">
            <a:spLocks noGrp="1"/>
          </p:cNvSpPr>
          <p:nvPr>
            <p:ph type="title" idx="18"/>
          </p:nvPr>
        </p:nvSpPr>
        <p:spPr>
          <a:xfrm>
            <a:off x="5993100" y="3108301"/>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11262" name="Google Shape;11262;p66"/>
          <p:cNvSpPr txBox="1">
            <a:spLocks noGrp="1"/>
          </p:cNvSpPr>
          <p:nvPr>
            <p:ph type="subTitle" idx="13"/>
          </p:nvPr>
        </p:nvSpPr>
        <p:spPr>
          <a:xfrm>
            <a:off x="3352374" y="3583700"/>
            <a:ext cx="1831645"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Project Timeline and Tools</a:t>
            </a:r>
            <a:endParaRPr dirty="0"/>
          </a:p>
        </p:txBody>
      </p:sp>
      <p:sp>
        <p:nvSpPr>
          <p:cNvPr id="11263" name="Google Shape;11263;p66"/>
          <p:cNvSpPr txBox="1">
            <a:spLocks noGrp="1"/>
          </p:cNvSpPr>
          <p:nvPr>
            <p:ph type="subTitle" idx="14"/>
          </p:nvPr>
        </p:nvSpPr>
        <p:spPr>
          <a:xfrm>
            <a:off x="711650" y="3583700"/>
            <a:ext cx="14658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Market Analysis</a:t>
            </a:r>
            <a:endParaRPr dirty="0"/>
          </a:p>
        </p:txBody>
      </p:sp>
      <p:sp>
        <p:nvSpPr>
          <p:cNvPr id="11264" name="Google Shape;11264;p66"/>
          <p:cNvSpPr txBox="1">
            <a:spLocks noGrp="1"/>
          </p:cNvSpPr>
          <p:nvPr>
            <p:ph type="title" idx="15"/>
          </p:nvPr>
        </p:nvSpPr>
        <p:spPr>
          <a:xfrm>
            <a:off x="711650" y="3108301"/>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1265" name="Google Shape;11265;p66"/>
          <p:cNvSpPr txBox="1">
            <a:spLocks noGrp="1"/>
          </p:cNvSpPr>
          <p:nvPr>
            <p:ph type="title" idx="16"/>
          </p:nvPr>
        </p:nvSpPr>
        <p:spPr>
          <a:xfrm>
            <a:off x="3352375" y="3108301"/>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1266" name="Google Shape;11266;p66"/>
          <p:cNvSpPr txBox="1">
            <a:spLocks noGrp="1"/>
          </p:cNvSpPr>
          <p:nvPr>
            <p:ph type="subTitle" idx="17"/>
          </p:nvPr>
        </p:nvSpPr>
        <p:spPr>
          <a:xfrm>
            <a:off x="5993100" y="3583700"/>
            <a:ext cx="162182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Retrospective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54"/>
                                        </p:tgtEl>
                                        <p:attrNameLst>
                                          <p:attrName>style.visibility</p:attrName>
                                        </p:attrNameLst>
                                      </p:cBhvr>
                                      <p:to>
                                        <p:strVal val="visible"/>
                                      </p:to>
                                    </p:set>
                                    <p:animEffect transition="in" filter="fade">
                                      <p:cBhvr>
                                        <p:cTn id="7" dur="1500"/>
                                        <p:tgtEl>
                                          <p:spTgt spid="11254"/>
                                        </p:tgtEl>
                                      </p:cBhvr>
                                    </p:animEffect>
                                  </p:childTnLst>
                                </p:cTn>
                              </p:par>
                              <p:par>
                                <p:cTn id="8" presetID="10" presetClass="entr" presetSubtype="0" fill="hold" nodeType="withEffect">
                                  <p:stCondLst>
                                    <p:cond delay="0"/>
                                  </p:stCondLst>
                                  <p:childTnLst>
                                    <p:set>
                                      <p:cBhvr>
                                        <p:cTn id="9" dur="1" fill="hold">
                                          <p:stCondLst>
                                            <p:cond delay="0"/>
                                          </p:stCondLst>
                                        </p:cTn>
                                        <p:tgtEl>
                                          <p:spTgt spid="11255"/>
                                        </p:tgtEl>
                                        <p:attrNameLst>
                                          <p:attrName>style.visibility</p:attrName>
                                        </p:attrNameLst>
                                      </p:cBhvr>
                                      <p:to>
                                        <p:strVal val="visible"/>
                                      </p:to>
                                    </p:set>
                                    <p:animEffect transition="in" filter="fade">
                                      <p:cBhvr>
                                        <p:cTn id="10" dur="1500"/>
                                        <p:tgtEl>
                                          <p:spTgt spid="11255"/>
                                        </p:tgtEl>
                                      </p:cBhvr>
                                    </p:animEffect>
                                  </p:childTnLst>
                                </p:cTn>
                              </p:par>
                              <p:par>
                                <p:cTn id="11" presetID="10" presetClass="entr" presetSubtype="0" fill="hold" nodeType="withEffect">
                                  <p:stCondLst>
                                    <p:cond delay="0"/>
                                  </p:stCondLst>
                                  <p:childTnLst>
                                    <p:set>
                                      <p:cBhvr>
                                        <p:cTn id="12" dur="1" fill="hold">
                                          <p:stCondLst>
                                            <p:cond delay="0"/>
                                          </p:stCondLst>
                                        </p:cTn>
                                        <p:tgtEl>
                                          <p:spTgt spid="11257"/>
                                        </p:tgtEl>
                                        <p:attrNameLst>
                                          <p:attrName>style.visibility</p:attrName>
                                        </p:attrNameLst>
                                      </p:cBhvr>
                                      <p:to>
                                        <p:strVal val="visible"/>
                                      </p:to>
                                    </p:set>
                                    <p:animEffect transition="in" filter="fade">
                                      <p:cBhvr>
                                        <p:cTn id="13" dur="1500"/>
                                        <p:tgtEl>
                                          <p:spTgt spid="11257"/>
                                        </p:tgtEl>
                                      </p:cBhvr>
                                    </p:animEffect>
                                  </p:childTnLst>
                                </p:cTn>
                              </p:par>
                              <p:par>
                                <p:cTn id="14" presetID="10" presetClass="entr" presetSubtype="0" fill="hold" nodeType="withEffect">
                                  <p:stCondLst>
                                    <p:cond delay="0"/>
                                  </p:stCondLst>
                                  <p:childTnLst>
                                    <p:set>
                                      <p:cBhvr>
                                        <p:cTn id="15" dur="1" fill="hold">
                                          <p:stCondLst>
                                            <p:cond delay="0"/>
                                          </p:stCondLst>
                                        </p:cTn>
                                        <p:tgtEl>
                                          <p:spTgt spid="11258"/>
                                        </p:tgtEl>
                                        <p:attrNameLst>
                                          <p:attrName>style.visibility</p:attrName>
                                        </p:attrNameLst>
                                      </p:cBhvr>
                                      <p:to>
                                        <p:strVal val="visible"/>
                                      </p:to>
                                    </p:set>
                                    <p:animEffect transition="in" filter="fade">
                                      <p:cBhvr>
                                        <p:cTn id="16" dur="1500"/>
                                        <p:tgtEl>
                                          <p:spTgt spid="11258"/>
                                        </p:tgtEl>
                                      </p:cBhvr>
                                    </p:animEffect>
                                  </p:childTnLst>
                                </p:cTn>
                              </p:par>
                              <p:par>
                                <p:cTn id="17" presetID="10" presetClass="entr" presetSubtype="0" fill="hold" nodeType="withEffect">
                                  <p:stCondLst>
                                    <p:cond delay="0"/>
                                  </p:stCondLst>
                                  <p:childTnLst>
                                    <p:set>
                                      <p:cBhvr>
                                        <p:cTn id="18" dur="1" fill="hold">
                                          <p:stCondLst>
                                            <p:cond delay="0"/>
                                          </p:stCondLst>
                                        </p:cTn>
                                        <p:tgtEl>
                                          <p:spTgt spid="11265"/>
                                        </p:tgtEl>
                                        <p:attrNameLst>
                                          <p:attrName>style.visibility</p:attrName>
                                        </p:attrNameLst>
                                      </p:cBhvr>
                                      <p:to>
                                        <p:strVal val="visible"/>
                                      </p:to>
                                    </p:set>
                                    <p:animEffect transition="in" filter="fade">
                                      <p:cBhvr>
                                        <p:cTn id="19" dur="1500"/>
                                        <p:tgtEl>
                                          <p:spTgt spid="11265"/>
                                        </p:tgtEl>
                                      </p:cBhvr>
                                    </p:animEffect>
                                  </p:childTnLst>
                                </p:cTn>
                              </p:par>
                              <p:par>
                                <p:cTn id="20" presetID="10" presetClass="entr" presetSubtype="0" fill="hold" nodeType="withEffect">
                                  <p:stCondLst>
                                    <p:cond delay="0"/>
                                  </p:stCondLst>
                                  <p:childTnLst>
                                    <p:set>
                                      <p:cBhvr>
                                        <p:cTn id="21" dur="1" fill="hold">
                                          <p:stCondLst>
                                            <p:cond delay="0"/>
                                          </p:stCondLst>
                                        </p:cTn>
                                        <p:tgtEl>
                                          <p:spTgt spid="11264"/>
                                        </p:tgtEl>
                                        <p:attrNameLst>
                                          <p:attrName>style.visibility</p:attrName>
                                        </p:attrNameLst>
                                      </p:cBhvr>
                                      <p:to>
                                        <p:strVal val="visible"/>
                                      </p:to>
                                    </p:set>
                                    <p:animEffect transition="in" filter="fade">
                                      <p:cBhvr>
                                        <p:cTn id="22" dur="1500"/>
                                        <p:tgtEl>
                                          <p:spTgt spid="11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90"/>
        <p:cNvGrpSpPr/>
        <p:nvPr/>
      </p:nvGrpSpPr>
      <p:grpSpPr>
        <a:xfrm>
          <a:off x="0" y="0"/>
          <a:ext cx="0" cy="0"/>
          <a:chOff x="0" y="0"/>
          <a:chExt cx="0" cy="0"/>
        </a:xfrm>
      </p:grpSpPr>
      <p:sp>
        <p:nvSpPr>
          <p:cNvPr id="11291" name="Google Shape;11291;p68"/>
          <p:cNvSpPr txBox="1">
            <a:spLocks noGrp="1"/>
          </p:cNvSpPr>
          <p:nvPr>
            <p:ph type="title"/>
          </p:nvPr>
        </p:nvSpPr>
        <p:spPr>
          <a:xfrm>
            <a:off x="745164" y="650837"/>
            <a:ext cx="3759779" cy="476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Problem Statement</a:t>
            </a:r>
            <a:endParaRPr dirty="0"/>
          </a:p>
        </p:txBody>
      </p:sp>
      <p:sp>
        <p:nvSpPr>
          <p:cNvPr id="11292" name="Google Shape;11292;p68"/>
          <p:cNvSpPr txBox="1">
            <a:spLocks noGrp="1"/>
          </p:cNvSpPr>
          <p:nvPr>
            <p:ph type="subTitle" idx="1"/>
          </p:nvPr>
        </p:nvSpPr>
        <p:spPr>
          <a:xfrm>
            <a:off x="745164" y="1773452"/>
            <a:ext cx="5841705" cy="2176543"/>
          </a:xfrm>
          <a:prstGeom prst="rect">
            <a:avLst/>
          </a:prstGeom>
        </p:spPr>
        <p:txBody>
          <a:bodyPr spcFirstLastPara="1" wrap="square" lIns="91425" tIns="91425" rIns="91425" bIns="91425" anchor="ctr" anchorCtr="0">
            <a:noAutofit/>
          </a:bodyPr>
          <a:lstStyle/>
          <a:p>
            <a:pPr marL="0" lvl="0" indent="0" algn="just">
              <a:buClr>
                <a:schemeClr val="dk1"/>
              </a:buClr>
              <a:buSzPts val="1100"/>
            </a:pPr>
            <a:r>
              <a:rPr lang="en-US" sz="1300" dirty="0"/>
              <a:t>The agriculture sector plays a crucial role in sustaining global food security, and plant diseases pose a significant threat to crop yield and quality. Identifying and managing these diseases in a timely and accurate manner is essential for ensuring food production. However, the current methods of plant disease detection often rely on visual inspection by experts, leading to delays in diagnosis and sometimes inaccurate assessments. Additionally, the increasing complexity and variability of plant diseases make it challenging for traditional methods to keep pace with emerging threats. There is a pressing need for advanced and automated plant disease detection systems that can provide rapid, reliable, and precise identification of diseases, enabling farmers to take proactive measures to protect their crops and enhance overall agricultural productivity.</a:t>
            </a:r>
          </a:p>
          <a:p>
            <a:pPr marL="0" lvl="0" indent="0" algn="just" rtl="0">
              <a:spcBef>
                <a:spcPts val="0"/>
              </a:spcBef>
              <a:spcAft>
                <a:spcPts val="0"/>
              </a:spcAft>
              <a:buClr>
                <a:schemeClr val="dk1"/>
              </a:buClr>
              <a:buSzPts val="1100"/>
              <a:buFont typeface="Arial"/>
              <a:buNone/>
            </a:pPr>
            <a:endParaRPr sz="13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96"/>
        <p:cNvGrpSpPr/>
        <p:nvPr/>
      </p:nvGrpSpPr>
      <p:grpSpPr>
        <a:xfrm>
          <a:off x="0" y="0"/>
          <a:ext cx="0" cy="0"/>
          <a:chOff x="0" y="0"/>
          <a:chExt cx="0" cy="0"/>
        </a:xfrm>
      </p:grpSpPr>
      <p:sp>
        <p:nvSpPr>
          <p:cNvPr id="11297" name="Google Shape;11297;p69"/>
          <p:cNvSpPr txBox="1">
            <a:spLocks noGrp="1"/>
          </p:cNvSpPr>
          <p:nvPr>
            <p:ph type="title"/>
          </p:nvPr>
        </p:nvSpPr>
        <p:spPr>
          <a:xfrm flipH="1">
            <a:off x="2372544" y="624823"/>
            <a:ext cx="4230273" cy="4650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Problem </a:t>
            </a:r>
            <a:r>
              <a:rPr lang="en" dirty="0"/>
              <a:t>Statement</a:t>
            </a:r>
            <a:endParaRPr dirty="0"/>
          </a:p>
        </p:txBody>
      </p:sp>
      <p:sp>
        <p:nvSpPr>
          <p:cNvPr id="11298" name="Google Shape;11298;p69"/>
          <p:cNvSpPr txBox="1">
            <a:spLocks noGrp="1"/>
          </p:cNvSpPr>
          <p:nvPr>
            <p:ph type="subTitle" idx="1"/>
          </p:nvPr>
        </p:nvSpPr>
        <p:spPr>
          <a:xfrm flipH="1">
            <a:off x="1860698" y="1153633"/>
            <a:ext cx="5401338" cy="3072810"/>
          </a:xfrm>
          <a:prstGeom prst="rect">
            <a:avLst/>
          </a:prstGeom>
        </p:spPr>
        <p:txBody>
          <a:bodyPr spcFirstLastPara="1" wrap="square" lIns="91425" tIns="91425" rIns="91425" bIns="91425" anchor="ctr" anchorCtr="0">
            <a:noAutofit/>
          </a:bodyPr>
          <a:lstStyle/>
          <a:p>
            <a:pPr marL="0" lvl="0" indent="0" algn="just">
              <a:buClr>
                <a:schemeClr val="dk1"/>
              </a:buClr>
              <a:buSzPts val="1100"/>
            </a:pPr>
            <a:r>
              <a:rPr lang="en-US" sz="1300" dirty="0"/>
              <a:t>Furthermore, the economic impact of plant diseases on farmers and the agriculture industry is substantial, with losses stemming from reduced yields, increased use of pesticides, and the potential spread of diseases to neighboring crops. In the face of climate change and global trade, the dynamics of plant diseases are evolving, necessitating a more adaptive and technology-driven approach to diagnosis and management. The development of efficient and scalable plant disease detection solutions that leverage advancements in artificial intelligence, machine learning, and image processing is paramount. By addressing these challenges, </a:t>
            </a:r>
            <a:r>
              <a:rPr lang="en-US" sz="1300" b="1" dirty="0"/>
              <a:t>we can empower farmers with timely information, minimize crop losses, promote sustainable farming practices, and contribute to the overall resilience of the agricultural sector in the face of emerging plant health threats</a:t>
            </a:r>
            <a:endParaRPr sz="13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90"/>
        <p:cNvGrpSpPr/>
        <p:nvPr/>
      </p:nvGrpSpPr>
      <p:grpSpPr>
        <a:xfrm>
          <a:off x="0" y="0"/>
          <a:ext cx="0" cy="0"/>
          <a:chOff x="0" y="0"/>
          <a:chExt cx="0" cy="0"/>
        </a:xfrm>
      </p:grpSpPr>
      <p:sp>
        <p:nvSpPr>
          <p:cNvPr id="11291" name="Google Shape;11291;p68"/>
          <p:cNvSpPr txBox="1">
            <a:spLocks noGrp="1"/>
          </p:cNvSpPr>
          <p:nvPr>
            <p:ph type="title"/>
          </p:nvPr>
        </p:nvSpPr>
        <p:spPr>
          <a:xfrm>
            <a:off x="745164" y="650837"/>
            <a:ext cx="3759779" cy="476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Project Description</a:t>
            </a:r>
            <a:endParaRPr dirty="0"/>
          </a:p>
        </p:txBody>
      </p:sp>
      <p:sp>
        <p:nvSpPr>
          <p:cNvPr id="11292" name="Google Shape;11292;p68"/>
          <p:cNvSpPr txBox="1">
            <a:spLocks noGrp="1"/>
          </p:cNvSpPr>
          <p:nvPr>
            <p:ph type="subTitle" idx="1"/>
          </p:nvPr>
        </p:nvSpPr>
        <p:spPr>
          <a:xfrm>
            <a:off x="745164" y="1773452"/>
            <a:ext cx="5841705" cy="2176543"/>
          </a:xfrm>
          <a:prstGeom prst="rect">
            <a:avLst/>
          </a:prstGeom>
        </p:spPr>
        <p:txBody>
          <a:bodyPr spcFirstLastPara="1" wrap="square" lIns="91425" tIns="91425" rIns="91425" bIns="91425" anchor="ctr" anchorCtr="0">
            <a:noAutofit/>
          </a:bodyPr>
          <a:lstStyle/>
          <a:p>
            <a:pPr marL="0" lvl="0" indent="0" algn="just">
              <a:buClr>
                <a:schemeClr val="dk1"/>
              </a:buClr>
              <a:buSzPts val="1100"/>
            </a:pPr>
            <a:r>
              <a:rPr lang="en-US" sz="1300" dirty="0"/>
              <a:t>"</a:t>
            </a:r>
            <a:r>
              <a:rPr lang="en-US" sz="1300" b="1" dirty="0"/>
              <a:t>Eco Scan</a:t>
            </a:r>
            <a:r>
              <a:rPr lang="en-US" sz="1300" dirty="0"/>
              <a:t>" is a pioneering project leveraging Convolutional Neural Networks (CNN) and image processing techniques for rapid and accurate plant disease detection. Using high-resolution images of plants, the system employs advanced CNN algorithms to analyze and identify potential diseases swiftly. The project's primary objective is to provide a user-friendly interface for farmers, allowing them to upload crop images and receive real-time analyses, enabling early disease detection and informed decision-making. By integrating state-of-the-art technology into agriculture, Eco Scan aims to optimize crop health monitoring, minimize losses, and promote sustainable farming practices.</a:t>
            </a:r>
          </a:p>
        </p:txBody>
      </p:sp>
    </p:spTree>
    <p:extLst>
      <p:ext uri="{BB962C8B-B14F-4D97-AF65-F5344CB8AC3E}">
        <p14:creationId xmlns:p14="http://schemas.microsoft.com/office/powerpoint/2010/main" val="1159299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86" y="647517"/>
            <a:ext cx="2703000" cy="951000"/>
          </a:xfrm>
        </p:spPr>
        <p:txBody>
          <a:bodyPr/>
          <a:lstStyle/>
          <a:p>
            <a:r>
              <a:rPr lang="en-IN" dirty="0" smtClean="0"/>
              <a:t>PERSONAS</a:t>
            </a:r>
            <a:endParaRPr lang="en-IN" dirty="0"/>
          </a:p>
        </p:txBody>
      </p:sp>
      <p:sp>
        <p:nvSpPr>
          <p:cNvPr id="3" name="Subtitle 2"/>
          <p:cNvSpPr>
            <a:spLocks noGrp="1"/>
          </p:cNvSpPr>
          <p:nvPr>
            <p:ph type="subTitle" idx="1"/>
          </p:nvPr>
        </p:nvSpPr>
        <p:spPr>
          <a:xfrm>
            <a:off x="199586" y="1740294"/>
            <a:ext cx="6179878" cy="3681984"/>
          </a:xfrm>
        </p:spPr>
        <p:txBody>
          <a:bodyPr/>
          <a:lstStyle/>
          <a:p>
            <a:pPr algn="just"/>
            <a:r>
              <a:rPr lang="en-US" sz="1200" b="1" dirty="0" smtClean="0"/>
              <a:t>Ava,</a:t>
            </a:r>
            <a:r>
              <a:rPr lang="en-US" sz="1200" dirty="0" smtClean="0"/>
              <a:t> the </a:t>
            </a:r>
            <a:r>
              <a:rPr lang="en-US" sz="1200" dirty="0"/>
              <a:t>progressive farmer is deep-rooted in the rhythm of the seasons, guiding her farm through cycles of growth and harvest. Yet, she's no stranger to the harsh realities of plant disease and its impact on yield and sustainability. Faced with the complexities of organic farming, she's seeking innovative solutions to protect her crops without resorting to chemical interventions</a:t>
            </a:r>
            <a:r>
              <a:rPr lang="en-US" sz="1200" dirty="0" smtClean="0"/>
              <a:t>.</a:t>
            </a:r>
          </a:p>
          <a:p>
            <a:pPr algn="just"/>
            <a:endParaRPr lang="en-US" sz="1000" dirty="0" smtClean="0"/>
          </a:p>
          <a:p>
            <a:pPr algn="just"/>
            <a:r>
              <a:rPr lang="en-US" sz="1200" b="1" dirty="0"/>
              <a:t>Interests</a:t>
            </a:r>
            <a:r>
              <a:rPr lang="en-US" sz="1200" dirty="0"/>
              <a:t> </a:t>
            </a:r>
          </a:p>
          <a:p>
            <a:pPr algn="just">
              <a:buFont typeface="Arial" panose="020B0604020202020204" pitchFamily="34" charset="0"/>
              <a:buChar char="•"/>
            </a:pPr>
            <a:r>
              <a:rPr lang="en-US" sz="1200" dirty="0" smtClean="0"/>
              <a:t>Aside </a:t>
            </a:r>
            <a:r>
              <a:rPr lang="en-US" sz="1200" dirty="0"/>
              <a:t>from her passion for sustainable farming, Ava is interested in the latest agricultural technologies that can help optimize organic farming practices. </a:t>
            </a:r>
          </a:p>
          <a:p>
            <a:pPr algn="just"/>
            <a:endParaRPr lang="en-US" sz="1000" dirty="0" smtClean="0"/>
          </a:p>
          <a:p>
            <a:pPr algn="just"/>
            <a:r>
              <a:rPr lang="en-US" sz="1200" b="1" dirty="0"/>
              <a:t>Frustration</a:t>
            </a:r>
            <a:r>
              <a:rPr lang="en-US" sz="1200" dirty="0"/>
              <a:t> </a:t>
            </a:r>
          </a:p>
          <a:p>
            <a:pPr algn="just">
              <a:buFont typeface="Arial" panose="020B0604020202020204" pitchFamily="34" charset="0"/>
              <a:buChar char="•"/>
            </a:pPr>
            <a:r>
              <a:rPr lang="en-US" sz="1200" dirty="0" smtClean="0"/>
              <a:t>The </a:t>
            </a:r>
            <a:r>
              <a:rPr lang="en-US" sz="1200" dirty="0"/>
              <a:t>unpredictability of plant diseases and the </a:t>
            </a:r>
            <a:r>
              <a:rPr lang="en-US" sz="1200" dirty="0" smtClean="0"/>
              <a:t>limited effectiveness </a:t>
            </a:r>
            <a:r>
              <a:rPr lang="en-US" sz="1200" dirty="0"/>
              <a:t>of conventional organic methods in rapid detection and management are her main obstacles</a:t>
            </a:r>
            <a:r>
              <a:rPr lang="en-US" sz="1200" dirty="0" smtClean="0"/>
              <a:t>.</a:t>
            </a:r>
          </a:p>
          <a:p>
            <a:pPr algn="just"/>
            <a:endParaRPr lang="en-US" sz="1000" dirty="0"/>
          </a:p>
          <a:p>
            <a:pPr algn="just"/>
            <a:r>
              <a:rPr lang="en-US" sz="1200" b="1" dirty="0"/>
              <a:t>Goals</a:t>
            </a:r>
          </a:p>
          <a:p>
            <a:pPr algn="just">
              <a:buFont typeface="Arial" panose="020B0604020202020204" pitchFamily="34" charset="0"/>
              <a:buChar char="•"/>
            </a:pPr>
            <a:r>
              <a:rPr lang="en-US" sz="1200" dirty="0" smtClean="0"/>
              <a:t>Ava </a:t>
            </a:r>
            <a:r>
              <a:rPr lang="en-US" sz="1200" dirty="0"/>
              <a:t>is determined to integrate cutting-edge technology into </a:t>
            </a:r>
            <a:r>
              <a:rPr lang="en-US" sz="1200" dirty="0" smtClean="0"/>
              <a:t>her farming practices </a:t>
            </a:r>
            <a:r>
              <a:rPr lang="en-US" sz="1200" dirty="0"/>
              <a:t>to boost productivity while adhering to organic principles</a:t>
            </a:r>
            <a:r>
              <a:rPr lang="en-US" sz="1200" dirty="0" smtClean="0"/>
              <a:t>.</a:t>
            </a:r>
          </a:p>
          <a:p>
            <a:pPr algn="just"/>
            <a:endParaRPr lang="en-US" dirty="0"/>
          </a:p>
          <a:p>
            <a:pPr algn="just"/>
            <a:endParaRPr lang="en-US" dirty="0"/>
          </a:p>
          <a:p>
            <a:pPr algn="just"/>
            <a:endParaRPr lang="en-US" dirty="0"/>
          </a:p>
          <a:p>
            <a:pPr algn="just"/>
            <a:endParaRPr lang="en-US" dirty="0"/>
          </a:p>
          <a:p>
            <a:pPr algn="just"/>
            <a:endParaRPr lang="en-US" dirty="0"/>
          </a:p>
        </p:txBody>
      </p:sp>
      <p:pic>
        <p:nvPicPr>
          <p:cNvPr id="4" name="Picture 3">
            <a:extLst>
              <a:ext uri="{FF2B5EF4-FFF2-40B4-BE49-F238E27FC236}">
                <a16:creationId xmlns="" xmlns:a16="http://schemas.microsoft.com/office/drawing/2014/main" id="{6BEBCEB3-3D45-BA10-5674-4707212333AB}"/>
              </a:ext>
            </a:extLst>
          </p:cNvPr>
          <p:cNvPicPr>
            <a:picLocks noChangeAspect="1"/>
          </p:cNvPicPr>
          <p:nvPr/>
        </p:nvPicPr>
        <p:blipFill>
          <a:blip r:embed="rId2"/>
          <a:stretch>
            <a:fillRect/>
          </a:stretch>
        </p:blipFill>
        <p:spPr>
          <a:xfrm>
            <a:off x="6481064" y="1326995"/>
            <a:ext cx="1220470" cy="1371388"/>
          </a:xfrm>
          <a:prstGeom prst="rect">
            <a:avLst/>
          </a:prstGeom>
        </p:spPr>
      </p:pic>
      <p:sp>
        <p:nvSpPr>
          <p:cNvPr id="5" name="TextBox 4"/>
          <p:cNvSpPr txBox="1"/>
          <p:nvPr/>
        </p:nvSpPr>
        <p:spPr>
          <a:xfrm>
            <a:off x="1335024" y="2974848"/>
            <a:ext cx="184731" cy="307777"/>
          </a:xfrm>
          <a:prstGeom prst="rect">
            <a:avLst/>
          </a:prstGeom>
          <a:noFill/>
        </p:spPr>
        <p:txBody>
          <a:bodyPr wrap="none" rtlCol="0">
            <a:spAutoFit/>
          </a:bodyPr>
          <a:lstStyle/>
          <a:p>
            <a:endParaRPr lang="en-IN" dirty="0"/>
          </a:p>
        </p:txBody>
      </p:sp>
      <p:sp>
        <p:nvSpPr>
          <p:cNvPr id="6" name="TextBox 5"/>
          <p:cNvSpPr txBox="1"/>
          <p:nvPr/>
        </p:nvSpPr>
        <p:spPr>
          <a:xfrm>
            <a:off x="6400128" y="2924049"/>
            <a:ext cx="2409190" cy="1169551"/>
          </a:xfrm>
          <a:prstGeom prst="rect">
            <a:avLst/>
          </a:prstGeom>
          <a:noFill/>
        </p:spPr>
        <p:txBody>
          <a:bodyPr wrap="square" rtlCol="0">
            <a:spAutoFit/>
          </a:bodyPr>
          <a:lstStyle/>
          <a:p>
            <a:r>
              <a:rPr lang="en-US" sz="1000" b="1" dirty="0">
                <a:latin typeface="Work Sans" panose="020B0604020202020204" charset="0"/>
              </a:rPr>
              <a:t>Name</a:t>
            </a:r>
            <a:r>
              <a:rPr lang="en-US" sz="1000" dirty="0">
                <a:latin typeface="Work Sans" panose="020B0604020202020204" charset="0"/>
              </a:rPr>
              <a:t>: Ava</a:t>
            </a:r>
          </a:p>
          <a:p>
            <a:r>
              <a:rPr lang="en-US" sz="1000" b="1" dirty="0">
                <a:latin typeface="Work Sans" panose="020B0604020202020204" charset="0"/>
              </a:rPr>
              <a:t>Age</a:t>
            </a:r>
            <a:r>
              <a:rPr lang="en-US" sz="1000" dirty="0">
                <a:latin typeface="Work Sans" panose="020B0604020202020204" charset="0"/>
              </a:rPr>
              <a:t>: 28 </a:t>
            </a:r>
          </a:p>
          <a:p>
            <a:r>
              <a:rPr lang="en-US" sz="1000" b="1" dirty="0">
                <a:latin typeface="Work Sans" panose="020B0604020202020204" charset="0"/>
              </a:rPr>
              <a:t>Location</a:t>
            </a:r>
            <a:r>
              <a:rPr lang="en-US" sz="1000" dirty="0">
                <a:latin typeface="Work Sans" panose="020B0604020202020204" charset="0"/>
              </a:rPr>
              <a:t>: Ames, Iowa </a:t>
            </a:r>
          </a:p>
          <a:p>
            <a:r>
              <a:rPr lang="en-US" sz="1000" b="1" dirty="0">
                <a:latin typeface="Work Sans" panose="020B0604020202020204" charset="0"/>
              </a:rPr>
              <a:t>Occupation</a:t>
            </a:r>
            <a:r>
              <a:rPr lang="en-US" sz="1000" dirty="0">
                <a:latin typeface="Work Sans" panose="020B0604020202020204" charset="0"/>
              </a:rPr>
              <a:t>: Owner and </a:t>
            </a:r>
            <a:endParaRPr lang="en-US" sz="1000" dirty="0" smtClean="0">
              <a:latin typeface="Work Sans" panose="020B0604020202020204" charset="0"/>
            </a:endParaRPr>
          </a:p>
          <a:p>
            <a:r>
              <a:rPr lang="en-US" sz="1000" dirty="0" smtClean="0">
                <a:latin typeface="Work Sans" panose="020B0604020202020204" charset="0"/>
              </a:rPr>
              <a:t>operator </a:t>
            </a:r>
            <a:r>
              <a:rPr lang="en-US" sz="1000" dirty="0">
                <a:latin typeface="Work Sans" panose="020B0604020202020204" charset="0"/>
              </a:rPr>
              <a:t>of an organic farm </a:t>
            </a:r>
          </a:p>
          <a:p>
            <a:r>
              <a:rPr lang="en-US" sz="1000" b="1" dirty="0">
                <a:latin typeface="Work Sans" panose="020B0604020202020204" charset="0"/>
              </a:rPr>
              <a:t>Income</a:t>
            </a:r>
            <a:r>
              <a:rPr lang="en-US" sz="1000" dirty="0">
                <a:latin typeface="Work Sans" panose="020B0604020202020204" charset="0"/>
              </a:rPr>
              <a:t>: $66,000/annually </a:t>
            </a:r>
          </a:p>
          <a:p>
            <a:r>
              <a:rPr lang="en-US" sz="1000" b="1" dirty="0">
                <a:latin typeface="Work Sans" panose="020B0604020202020204" charset="0"/>
              </a:rPr>
              <a:t>Family</a:t>
            </a:r>
            <a:r>
              <a:rPr lang="en-US" sz="1000" dirty="0">
                <a:latin typeface="Work Sans" panose="020B0604020202020204" charset="0"/>
              </a:rPr>
              <a:t>: </a:t>
            </a:r>
            <a:r>
              <a:rPr lang="en-US" sz="1000" dirty="0" smtClean="0">
                <a:latin typeface="Work Sans" panose="020B0604020202020204" charset="0"/>
              </a:rPr>
              <a:t>Married</a:t>
            </a:r>
            <a:endParaRPr lang="en-US" sz="1000" dirty="0">
              <a:latin typeface="Work Sans" panose="020B0604020202020204" charset="0"/>
            </a:endParaRPr>
          </a:p>
        </p:txBody>
      </p:sp>
    </p:spTree>
    <p:extLst>
      <p:ext uri="{BB962C8B-B14F-4D97-AF65-F5344CB8AC3E}">
        <p14:creationId xmlns:p14="http://schemas.microsoft.com/office/powerpoint/2010/main" val="38839366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86" y="647517"/>
            <a:ext cx="2703000" cy="951000"/>
          </a:xfrm>
        </p:spPr>
        <p:txBody>
          <a:bodyPr/>
          <a:lstStyle/>
          <a:p>
            <a:r>
              <a:rPr lang="en-IN" dirty="0" smtClean="0"/>
              <a:t>PERSONAS</a:t>
            </a:r>
            <a:endParaRPr lang="en-IN" dirty="0"/>
          </a:p>
        </p:txBody>
      </p:sp>
      <p:sp>
        <p:nvSpPr>
          <p:cNvPr id="3" name="Subtitle 2"/>
          <p:cNvSpPr>
            <a:spLocks noGrp="1"/>
          </p:cNvSpPr>
          <p:nvPr>
            <p:ph type="subTitle" idx="1"/>
          </p:nvPr>
        </p:nvSpPr>
        <p:spPr>
          <a:xfrm>
            <a:off x="199586" y="1612074"/>
            <a:ext cx="6179878" cy="3681984"/>
          </a:xfrm>
        </p:spPr>
        <p:txBody>
          <a:bodyPr/>
          <a:lstStyle/>
          <a:p>
            <a:pPr algn="just"/>
            <a:r>
              <a:rPr lang="en-US" sz="1200" b="1" dirty="0"/>
              <a:t>Raj </a:t>
            </a:r>
            <a:r>
              <a:rPr lang="en-US" sz="1200" dirty="0"/>
              <a:t>is a visionary in his field, constantly coding and testing the limits of artificial intelligence to serve the earth's farmers. He sees the potential in every line of code to revolutionize traditional farming practices. However, he struggles to find real-world test beds for his algorithms, which are necessary to refine and tailor his solutions to the nuanced needs of agriculture.</a:t>
            </a:r>
          </a:p>
          <a:p>
            <a:pPr algn="just"/>
            <a:endParaRPr lang="en-US" sz="1000" dirty="0" smtClean="0"/>
          </a:p>
          <a:p>
            <a:pPr algn="just"/>
            <a:r>
              <a:rPr lang="en-US" sz="1200" b="1" dirty="0"/>
              <a:t>Interests</a:t>
            </a:r>
            <a:r>
              <a:rPr lang="en-US" sz="1200" dirty="0"/>
              <a:t> </a:t>
            </a:r>
          </a:p>
          <a:p>
            <a:pPr algn="just">
              <a:buFont typeface="Arial" panose="020B0604020202020204" pitchFamily="34" charset="0"/>
              <a:buChar char="•"/>
            </a:pPr>
            <a:r>
              <a:rPr lang="en-US" sz="1200" dirty="0" smtClean="0"/>
              <a:t>Participating </a:t>
            </a:r>
            <a:r>
              <a:rPr lang="en-US" sz="1200" dirty="0"/>
              <a:t>in Hackathons, Coding contests etc.</a:t>
            </a:r>
          </a:p>
          <a:p>
            <a:pPr algn="just">
              <a:buFont typeface="Arial" panose="020B0604020202020204" pitchFamily="34" charset="0"/>
              <a:buChar char="•"/>
            </a:pPr>
            <a:r>
              <a:rPr lang="en-US" sz="1200" dirty="0"/>
              <a:t>Practicing yoga and mindfulness </a:t>
            </a:r>
          </a:p>
          <a:p>
            <a:pPr algn="just">
              <a:buFont typeface="Arial" panose="020B0604020202020204" pitchFamily="34" charset="0"/>
              <a:buChar char="•"/>
            </a:pPr>
            <a:r>
              <a:rPr lang="en-US" sz="1200" dirty="0"/>
              <a:t>Emerging tech in AI.</a:t>
            </a:r>
          </a:p>
          <a:p>
            <a:pPr algn="just"/>
            <a:r>
              <a:rPr lang="en-US" sz="1200" dirty="0" smtClean="0"/>
              <a:t> </a:t>
            </a:r>
            <a:endParaRPr lang="en-US" sz="1000" dirty="0" smtClean="0"/>
          </a:p>
          <a:p>
            <a:pPr algn="just"/>
            <a:r>
              <a:rPr lang="en-US" sz="1200" b="1" dirty="0"/>
              <a:t>Frustration</a:t>
            </a:r>
            <a:r>
              <a:rPr lang="en-US" sz="1200" dirty="0"/>
              <a:t> </a:t>
            </a:r>
          </a:p>
          <a:p>
            <a:pPr algn="just">
              <a:buFont typeface="Arial" panose="020B0604020202020204" pitchFamily="34" charset="0"/>
              <a:buChar char="•"/>
            </a:pPr>
            <a:r>
              <a:rPr lang="en-US" sz="1200" dirty="0" smtClean="0"/>
              <a:t>Access </a:t>
            </a:r>
            <a:r>
              <a:rPr lang="en-US" sz="1200" dirty="0"/>
              <a:t>to diverse agricultural data and the hesitancy of the farming community to adopt new technologies are his primary challenges.</a:t>
            </a:r>
          </a:p>
          <a:p>
            <a:pPr algn="just"/>
            <a:endParaRPr lang="en-US" sz="1000" dirty="0"/>
          </a:p>
          <a:p>
            <a:pPr algn="just"/>
            <a:r>
              <a:rPr lang="en-US" sz="1200" b="1" dirty="0"/>
              <a:t>Goals</a:t>
            </a:r>
          </a:p>
          <a:p>
            <a:pPr algn="just">
              <a:buFont typeface="Arial" panose="020B0604020202020204" pitchFamily="34" charset="0"/>
              <a:buChar char="•"/>
            </a:pPr>
            <a:r>
              <a:rPr lang="en-US" sz="1200" dirty="0"/>
              <a:t>To develop a robust platform that can adapt to various agricultural contexts and improve farm resilience against diseases</a:t>
            </a:r>
            <a:r>
              <a:rPr lang="en-US" sz="1200" dirty="0" smtClean="0"/>
              <a:t>.</a:t>
            </a:r>
            <a:endParaRPr lang="en-US" dirty="0"/>
          </a:p>
          <a:p>
            <a:pPr algn="just"/>
            <a:endParaRPr lang="en-US" dirty="0"/>
          </a:p>
          <a:p>
            <a:pPr algn="just"/>
            <a:endParaRPr lang="en-US" dirty="0"/>
          </a:p>
          <a:p>
            <a:pPr algn="just"/>
            <a:endParaRPr lang="en-US" dirty="0"/>
          </a:p>
          <a:p>
            <a:pPr algn="just"/>
            <a:endParaRPr lang="en-US" dirty="0"/>
          </a:p>
        </p:txBody>
      </p:sp>
      <p:sp>
        <p:nvSpPr>
          <p:cNvPr id="5" name="TextBox 4"/>
          <p:cNvSpPr txBox="1"/>
          <p:nvPr/>
        </p:nvSpPr>
        <p:spPr>
          <a:xfrm>
            <a:off x="1335024" y="2974848"/>
            <a:ext cx="184731" cy="307777"/>
          </a:xfrm>
          <a:prstGeom prst="rect">
            <a:avLst/>
          </a:prstGeom>
          <a:noFill/>
        </p:spPr>
        <p:txBody>
          <a:bodyPr wrap="none" rtlCol="0">
            <a:spAutoFit/>
          </a:bodyPr>
          <a:lstStyle/>
          <a:p>
            <a:endParaRPr lang="en-IN" dirty="0"/>
          </a:p>
        </p:txBody>
      </p:sp>
      <p:sp>
        <p:nvSpPr>
          <p:cNvPr id="6" name="TextBox 5"/>
          <p:cNvSpPr txBox="1"/>
          <p:nvPr/>
        </p:nvSpPr>
        <p:spPr>
          <a:xfrm>
            <a:off x="6379464" y="2854733"/>
            <a:ext cx="2409190" cy="1169551"/>
          </a:xfrm>
          <a:prstGeom prst="rect">
            <a:avLst/>
          </a:prstGeom>
          <a:noFill/>
        </p:spPr>
        <p:txBody>
          <a:bodyPr wrap="square" rtlCol="0">
            <a:spAutoFit/>
          </a:bodyPr>
          <a:lstStyle/>
          <a:p>
            <a:r>
              <a:rPr lang="en-US" sz="1000" b="1" dirty="0">
                <a:latin typeface="Work Sans" panose="020B0604020202020204" charset="0"/>
              </a:rPr>
              <a:t>Name</a:t>
            </a:r>
            <a:r>
              <a:rPr lang="en-US" sz="1000" dirty="0">
                <a:latin typeface="Work Sans" panose="020B0604020202020204" charset="0"/>
              </a:rPr>
              <a:t>: </a:t>
            </a:r>
            <a:r>
              <a:rPr lang="en-US" sz="1000" dirty="0" smtClean="0">
                <a:latin typeface="Work Sans" panose="020B0604020202020204" charset="0"/>
              </a:rPr>
              <a:t>Raj</a:t>
            </a:r>
            <a:endParaRPr lang="en-US" sz="1000" dirty="0">
              <a:latin typeface="Work Sans" panose="020B0604020202020204" charset="0"/>
            </a:endParaRPr>
          </a:p>
          <a:p>
            <a:r>
              <a:rPr lang="en-US" sz="1000" b="1" dirty="0">
                <a:latin typeface="Work Sans" panose="020B0604020202020204" charset="0"/>
              </a:rPr>
              <a:t>Age</a:t>
            </a:r>
            <a:r>
              <a:rPr lang="en-US" sz="1000" dirty="0">
                <a:latin typeface="Work Sans" panose="020B0604020202020204" charset="0"/>
              </a:rPr>
              <a:t>: </a:t>
            </a:r>
            <a:r>
              <a:rPr lang="en-US" sz="1000" dirty="0" smtClean="0">
                <a:latin typeface="Work Sans" panose="020B0604020202020204" charset="0"/>
              </a:rPr>
              <a:t>30 </a:t>
            </a:r>
            <a:endParaRPr lang="en-US" sz="1000" dirty="0">
              <a:latin typeface="Work Sans" panose="020B0604020202020204" charset="0"/>
            </a:endParaRPr>
          </a:p>
          <a:p>
            <a:r>
              <a:rPr lang="en-US" sz="1000" b="1" dirty="0">
                <a:latin typeface="Work Sans" panose="020B0604020202020204" charset="0"/>
              </a:rPr>
              <a:t>Location</a:t>
            </a:r>
            <a:r>
              <a:rPr lang="en-US" sz="1000" dirty="0">
                <a:latin typeface="Work Sans" panose="020B0604020202020204" charset="0"/>
              </a:rPr>
              <a:t>: </a:t>
            </a:r>
            <a:r>
              <a:rPr lang="en-US" sz="1000" dirty="0" smtClean="0">
                <a:latin typeface="Work Sans" panose="020B0604020202020204" charset="0"/>
              </a:rPr>
              <a:t>New York City, NY </a:t>
            </a:r>
            <a:endParaRPr lang="en-US" sz="1000" dirty="0">
              <a:latin typeface="Work Sans" panose="020B0604020202020204" charset="0"/>
            </a:endParaRPr>
          </a:p>
          <a:p>
            <a:r>
              <a:rPr lang="en-US" sz="1000" b="1" dirty="0" smtClean="0">
                <a:latin typeface="Work Sans" panose="020B0604020202020204" charset="0"/>
              </a:rPr>
              <a:t>Occupation</a:t>
            </a:r>
            <a:r>
              <a:rPr lang="en-US" sz="1000" dirty="0" smtClean="0">
                <a:latin typeface="Work Sans" panose="020B0604020202020204" charset="0"/>
              </a:rPr>
              <a:t>: AI Software </a:t>
            </a:r>
          </a:p>
          <a:p>
            <a:r>
              <a:rPr lang="en-US" sz="1000" dirty="0" smtClean="0">
                <a:latin typeface="Work Sans" panose="020B0604020202020204" charset="0"/>
              </a:rPr>
              <a:t>Engineer in </a:t>
            </a:r>
            <a:r>
              <a:rPr lang="en-US" sz="1000" dirty="0" err="1" smtClean="0">
                <a:latin typeface="Work Sans" panose="020B0604020202020204" charset="0"/>
              </a:rPr>
              <a:t>Agri</a:t>
            </a:r>
            <a:r>
              <a:rPr lang="en-US" sz="1000" dirty="0">
                <a:latin typeface="Work Sans" panose="020B0604020202020204" charset="0"/>
              </a:rPr>
              <a:t>-</a:t>
            </a:r>
            <a:r>
              <a:rPr lang="en-US" sz="1000" dirty="0" smtClean="0">
                <a:latin typeface="Work Sans" panose="020B0604020202020204" charset="0"/>
              </a:rPr>
              <a:t>Tech</a:t>
            </a:r>
            <a:endParaRPr lang="en-US" sz="1000" dirty="0">
              <a:latin typeface="Work Sans" panose="020B0604020202020204" charset="0"/>
            </a:endParaRPr>
          </a:p>
          <a:p>
            <a:r>
              <a:rPr lang="en-US" sz="1000" b="1" dirty="0">
                <a:latin typeface="Work Sans" panose="020B0604020202020204" charset="0"/>
              </a:rPr>
              <a:t>Income</a:t>
            </a:r>
            <a:r>
              <a:rPr lang="en-US" sz="1000" dirty="0">
                <a:latin typeface="Work Sans" panose="020B0604020202020204" charset="0"/>
              </a:rPr>
              <a:t>: </a:t>
            </a:r>
            <a:r>
              <a:rPr lang="en-US" sz="1000" dirty="0" smtClean="0">
                <a:latin typeface="Work Sans" panose="020B0604020202020204" charset="0"/>
              </a:rPr>
              <a:t>$120,000/annually </a:t>
            </a:r>
            <a:endParaRPr lang="en-US" sz="1000" dirty="0">
              <a:latin typeface="Work Sans" panose="020B0604020202020204" charset="0"/>
            </a:endParaRPr>
          </a:p>
          <a:p>
            <a:r>
              <a:rPr lang="en-US" sz="1000" b="1" dirty="0">
                <a:latin typeface="Work Sans" panose="020B0604020202020204" charset="0"/>
              </a:rPr>
              <a:t>Family</a:t>
            </a:r>
            <a:r>
              <a:rPr lang="en-US" sz="1000" dirty="0">
                <a:latin typeface="Work Sans" panose="020B0604020202020204" charset="0"/>
              </a:rPr>
              <a:t>: </a:t>
            </a:r>
            <a:r>
              <a:rPr lang="en-US" sz="1000" dirty="0" smtClean="0">
                <a:latin typeface="Work Sans" panose="020B0604020202020204" charset="0"/>
              </a:rPr>
              <a:t>Single</a:t>
            </a:r>
            <a:endParaRPr lang="en-US" sz="1000" dirty="0">
              <a:latin typeface="Work Sans" panose="020B0604020202020204" charset="0"/>
            </a:endParaRPr>
          </a:p>
        </p:txBody>
      </p:sp>
      <p:pic>
        <p:nvPicPr>
          <p:cNvPr id="7" name="Picture 6">
            <a:extLst>
              <a:ext uri="{FF2B5EF4-FFF2-40B4-BE49-F238E27FC236}">
                <a16:creationId xmlns="" xmlns:a16="http://schemas.microsoft.com/office/drawing/2014/main" id="{C56D02A0-7921-DB8D-04DD-011E5C473529}"/>
              </a:ext>
            </a:extLst>
          </p:cNvPr>
          <p:cNvPicPr>
            <a:picLocks noChangeAspect="1"/>
          </p:cNvPicPr>
          <p:nvPr/>
        </p:nvPicPr>
        <p:blipFill>
          <a:blip r:embed="rId2"/>
          <a:stretch>
            <a:fillRect/>
          </a:stretch>
        </p:blipFill>
        <p:spPr>
          <a:xfrm>
            <a:off x="6455664" y="1348535"/>
            <a:ext cx="1220470" cy="1371388"/>
          </a:xfrm>
          <a:prstGeom prst="rect">
            <a:avLst/>
          </a:prstGeom>
        </p:spPr>
      </p:pic>
    </p:spTree>
    <p:extLst>
      <p:ext uri="{BB962C8B-B14F-4D97-AF65-F5344CB8AC3E}">
        <p14:creationId xmlns:p14="http://schemas.microsoft.com/office/powerpoint/2010/main" val="2664374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86" y="647517"/>
            <a:ext cx="2703000" cy="951000"/>
          </a:xfrm>
        </p:spPr>
        <p:txBody>
          <a:bodyPr/>
          <a:lstStyle/>
          <a:p>
            <a:r>
              <a:rPr lang="en-IN" dirty="0" smtClean="0"/>
              <a:t>PERSONAS</a:t>
            </a:r>
            <a:endParaRPr lang="en-IN" dirty="0"/>
          </a:p>
        </p:txBody>
      </p:sp>
      <p:sp>
        <p:nvSpPr>
          <p:cNvPr id="3" name="Subtitle 2"/>
          <p:cNvSpPr>
            <a:spLocks noGrp="1"/>
          </p:cNvSpPr>
          <p:nvPr>
            <p:ph type="subTitle" idx="1"/>
          </p:nvPr>
        </p:nvSpPr>
        <p:spPr>
          <a:xfrm>
            <a:off x="209746" y="1831734"/>
            <a:ext cx="6179878" cy="3349866"/>
          </a:xfrm>
        </p:spPr>
        <p:txBody>
          <a:bodyPr/>
          <a:lstStyle/>
          <a:p>
            <a:pPr algn="just"/>
            <a:r>
              <a:rPr lang="en-US" sz="1200" b="1" dirty="0"/>
              <a:t>Claire </a:t>
            </a:r>
            <a:r>
              <a:rPr lang="en-US" sz="1200" dirty="0"/>
              <a:t>is a bridge between the agrarian world and the halls of legislation, tirelessly working to shape policies that promote ecological stewardship and technological innovation in farming. She understands the urgency of sustainable agriculture in the face of climate change but is often met with resistance from policymakers reluctant to prioritize or fund these initiatives.</a:t>
            </a:r>
          </a:p>
          <a:p>
            <a:pPr algn="just"/>
            <a:endParaRPr lang="en-US" sz="1000" dirty="0" smtClean="0"/>
          </a:p>
          <a:p>
            <a:pPr algn="just"/>
            <a:r>
              <a:rPr lang="en-US" sz="1200" b="1" dirty="0"/>
              <a:t>Interests</a:t>
            </a:r>
            <a:r>
              <a:rPr lang="en-US" sz="1200" dirty="0"/>
              <a:t> </a:t>
            </a:r>
          </a:p>
          <a:p>
            <a:pPr algn="just">
              <a:buFont typeface="Arial" panose="020B0604020202020204" pitchFamily="34" charset="0"/>
              <a:buChar char="•"/>
            </a:pPr>
            <a:r>
              <a:rPr lang="en-US" sz="1200" dirty="0" smtClean="0"/>
              <a:t>Enjoys </a:t>
            </a:r>
            <a:r>
              <a:rPr lang="en-US" sz="1200" dirty="0"/>
              <a:t>reading about global economic trends.</a:t>
            </a:r>
          </a:p>
          <a:p>
            <a:pPr algn="just">
              <a:buFont typeface="Arial" panose="020B0604020202020204" pitchFamily="34" charset="0"/>
              <a:buChar char="•"/>
            </a:pPr>
            <a:r>
              <a:rPr lang="en-US" sz="1200" dirty="0"/>
              <a:t>Organizes educational workshops on sustainability. </a:t>
            </a:r>
          </a:p>
          <a:p>
            <a:pPr algn="just">
              <a:buFont typeface="Arial" panose="020B0604020202020204" pitchFamily="34" charset="0"/>
              <a:buChar char="•"/>
            </a:pPr>
            <a:r>
              <a:rPr lang="en-US" sz="1200" dirty="0"/>
              <a:t>Enjoying weekend family outings </a:t>
            </a:r>
          </a:p>
          <a:p>
            <a:pPr algn="just"/>
            <a:endParaRPr lang="en-US" sz="1000" dirty="0" smtClean="0"/>
          </a:p>
          <a:p>
            <a:pPr algn="just"/>
            <a:r>
              <a:rPr lang="en-US" sz="1200" b="1" dirty="0"/>
              <a:t>Frustration</a:t>
            </a:r>
            <a:r>
              <a:rPr lang="en-US" sz="1200" dirty="0"/>
              <a:t> </a:t>
            </a:r>
          </a:p>
          <a:p>
            <a:pPr algn="just">
              <a:buFont typeface="Arial" panose="020B0604020202020204" pitchFamily="34" charset="0"/>
              <a:buChar char="•"/>
            </a:pPr>
            <a:r>
              <a:rPr lang="en-US" sz="1200" dirty="0"/>
              <a:t>Her challenge is to navigate the complex political and economic landscapes to </a:t>
            </a:r>
            <a:r>
              <a:rPr lang="en-US" sz="1200" dirty="0" smtClean="0"/>
              <a:t>secure support </a:t>
            </a:r>
            <a:r>
              <a:rPr lang="en-US" sz="1200" dirty="0"/>
              <a:t>and funding for agricultural technology initiatives</a:t>
            </a:r>
          </a:p>
          <a:p>
            <a:pPr algn="just"/>
            <a:r>
              <a:rPr lang="en-US" sz="1200" b="1" dirty="0"/>
              <a:t>Goals</a:t>
            </a:r>
          </a:p>
          <a:p>
            <a:pPr algn="just">
              <a:buFont typeface="Arial" panose="020B0604020202020204" pitchFamily="34" charset="0"/>
              <a:buChar char="•"/>
            </a:pPr>
            <a:r>
              <a:rPr lang="en-US" sz="1200" dirty="0"/>
              <a:t>To influence the adoption of sustainable agriculture policies that support and encourage the use of advanced technologies like "Eco Scan."</a:t>
            </a:r>
          </a:p>
          <a:p>
            <a:pPr algn="just"/>
            <a:endParaRPr lang="en-US" dirty="0" smtClean="0"/>
          </a:p>
          <a:p>
            <a:pPr algn="just"/>
            <a:endParaRPr lang="en-US" dirty="0"/>
          </a:p>
          <a:p>
            <a:pPr algn="just"/>
            <a:endParaRPr lang="en-US" dirty="0"/>
          </a:p>
          <a:p>
            <a:pPr algn="just"/>
            <a:endParaRPr lang="en-US" dirty="0"/>
          </a:p>
          <a:p>
            <a:pPr algn="just"/>
            <a:endParaRPr lang="en-US" dirty="0"/>
          </a:p>
        </p:txBody>
      </p:sp>
      <p:sp>
        <p:nvSpPr>
          <p:cNvPr id="5" name="TextBox 4"/>
          <p:cNvSpPr txBox="1"/>
          <p:nvPr/>
        </p:nvSpPr>
        <p:spPr>
          <a:xfrm>
            <a:off x="1335024" y="2974848"/>
            <a:ext cx="184731" cy="307777"/>
          </a:xfrm>
          <a:prstGeom prst="rect">
            <a:avLst/>
          </a:prstGeom>
          <a:noFill/>
        </p:spPr>
        <p:txBody>
          <a:bodyPr wrap="none" rtlCol="0">
            <a:spAutoFit/>
          </a:bodyPr>
          <a:lstStyle/>
          <a:p>
            <a:endParaRPr lang="en-IN" dirty="0"/>
          </a:p>
        </p:txBody>
      </p:sp>
      <p:sp>
        <p:nvSpPr>
          <p:cNvPr id="6" name="TextBox 5"/>
          <p:cNvSpPr txBox="1"/>
          <p:nvPr/>
        </p:nvSpPr>
        <p:spPr>
          <a:xfrm>
            <a:off x="6310307" y="2974848"/>
            <a:ext cx="2409190" cy="1169551"/>
          </a:xfrm>
          <a:prstGeom prst="rect">
            <a:avLst/>
          </a:prstGeom>
          <a:noFill/>
        </p:spPr>
        <p:txBody>
          <a:bodyPr wrap="square" rtlCol="0">
            <a:spAutoFit/>
          </a:bodyPr>
          <a:lstStyle/>
          <a:p>
            <a:r>
              <a:rPr lang="en-US" sz="1000" b="1" dirty="0">
                <a:latin typeface="Work Sans" panose="020B0604020202020204" charset="0"/>
              </a:rPr>
              <a:t>Name</a:t>
            </a:r>
            <a:r>
              <a:rPr lang="en-US" sz="1000" dirty="0">
                <a:latin typeface="Work Sans" panose="020B0604020202020204" charset="0"/>
              </a:rPr>
              <a:t>: </a:t>
            </a:r>
            <a:r>
              <a:rPr lang="en-US" sz="1000" dirty="0" smtClean="0">
                <a:latin typeface="Work Sans" panose="020B0604020202020204" charset="0"/>
              </a:rPr>
              <a:t>Claire</a:t>
            </a:r>
            <a:endParaRPr lang="en-US" sz="1000" dirty="0">
              <a:latin typeface="Work Sans" panose="020B0604020202020204" charset="0"/>
            </a:endParaRPr>
          </a:p>
          <a:p>
            <a:r>
              <a:rPr lang="en-US" sz="1000" b="1" dirty="0">
                <a:latin typeface="Work Sans" panose="020B0604020202020204" charset="0"/>
              </a:rPr>
              <a:t>Age</a:t>
            </a:r>
            <a:r>
              <a:rPr lang="en-US" sz="1000" dirty="0">
                <a:latin typeface="Work Sans" panose="020B0604020202020204" charset="0"/>
              </a:rPr>
              <a:t>: </a:t>
            </a:r>
            <a:r>
              <a:rPr lang="en-US" sz="1000" dirty="0" smtClean="0">
                <a:latin typeface="Work Sans" panose="020B0604020202020204" charset="0"/>
              </a:rPr>
              <a:t>52 </a:t>
            </a:r>
            <a:endParaRPr lang="en-US" sz="1000" dirty="0">
              <a:latin typeface="Work Sans" panose="020B0604020202020204" charset="0"/>
            </a:endParaRPr>
          </a:p>
          <a:p>
            <a:r>
              <a:rPr lang="en-US" sz="1000" b="1" dirty="0">
                <a:latin typeface="Work Sans" panose="020B0604020202020204" charset="0"/>
              </a:rPr>
              <a:t>Location</a:t>
            </a:r>
            <a:r>
              <a:rPr lang="en-US" sz="1000" dirty="0">
                <a:latin typeface="Work Sans" panose="020B0604020202020204" charset="0"/>
              </a:rPr>
              <a:t>: </a:t>
            </a:r>
            <a:r>
              <a:rPr lang="en-US" sz="1000" dirty="0" smtClean="0">
                <a:latin typeface="Work Sans" panose="020B0604020202020204" charset="0"/>
              </a:rPr>
              <a:t>Brussels, Belgium </a:t>
            </a:r>
            <a:endParaRPr lang="en-US" sz="1000" dirty="0">
              <a:latin typeface="Work Sans" panose="020B0604020202020204" charset="0"/>
            </a:endParaRPr>
          </a:p>
          <a:p>
            <a:r>
              <a:rPr lang="en-US" sz="1000" b="1" dirty="0">
                <a:latin typeface="Work Sans" panose="020B0604020202020204" charset="0"/>
              </a:rPr>
              <a:t>Occupation</a:t>
            </a:r>
            <a:r>
              <a:rPr lang="en-US" sz="1000" dirty="0">
                <a:latin typeface="Work Sans" panose="020B0604020202020204" charset="0"/>
              </a:rPr>
              <a:t>: </a:t>
            </a:r>
            <a:r>
              <a:rPr lang="en-US" sz="1000" dirty="0" smtClean="0">
                <a:latin typeface="Work Sans" panose="020B0604020202020204" charset="0"/>
              </a:rPr>
              <a:t>Environment Policy Advisor </a:t>
            </a:r>
            <a:endParaRPr lang="en-US" sz="1000" dirty="0">
              <a:latin typeface="Work Sans" panose="020B0604020202020204" charset="0"/>
            </a:endParaRPr>
          </a:p>
          <a:p>
            <a:r>
              <a:rPr lang="en-US" sz="1000" b="1" dirty="0">
                <a:latin typeface="Work Sans" panose="020B0604020202020204" charset="0"/>
              </a:rPr>
              <a:t>Income</a:t>
            </a:r>
            <a:r>
              <a:rPr lang="en-US" sz="1000" dirty="0">
                <a:latin typeface="Work Sans" panose="020B0604020202020204" charset="0"/>
              </a:rPr>
              <a:t>: </a:t>
            </a:r>
            <a:r>
              <a:rPr lang="en-US" sz="1000" dirty="0" smtClean="0">
                <a:latin typeface="Work Sans" panose="020B0604020202020204" charset="0"/>
              </a:rPr>
              <a:t>$70,000/annually </a:t>
            </a:r>
            <a:endParaRPr lang="en-US" sz="1000" dirty="0">
              <a:latin typeface="Work Sans" panose="020B0604020202020204" charset="0"/>
            </a:endParaRPr>
          </a:p>
          <a:p>
            <a:r>
              <a:rPr lang="en-US" sz="1000" b="1" dirty="0">
                <a:latin typeface="Work Sans" panose="020B0604020202020204" charset="0"/>
              </a:rPr>
              <a:t>Family:</a:t>
            </a:r>
            <a:r>
              <a:rPr lang="en-US" sz="1000" dirty="0">
                <a:latin typeface="Work Sans" panose="020B0604020202020204" charset="0"/>
              </a:rPr>
              <a:t> </a:t>
            </a:r>
            <a:r>
              <a:rPr lang="en-US" sz="1000" dirty="0" smtClean="0">
                <a:latin typeface="Work Sans" panose="020B0604020202020204" charset="0"/>
              </a:rPr>
              <a:t>Married</a:t>
            </a:r>
            <a:endParaRPr lang="en-US" sz="1000" dirty="0">
              <a:latin typeface="Work Sans" panose="020B0604020202020204" charset="0"/>
            </a:endParaRPr>
          </a:p>
        </p:txBody>
      </p:sp>
      <p:pic>
        <p:nvPicPr>
          <p:cNvPr id="7" name="Picture 6">
            <a:extLst>
              <a:ext uri="{FF2B5EF4-FFF2-40B4-BE49-F238E27FC236}">
                <a16:creationId xmlns="" xmlns:a16="http://schemas.microsoft.com/office/drawing/2014/main" id="{38C4F234-5AD5-657B-C1E5-252B44E1F6A6}"/>
              </a:ext>
            </a:extLst>
          </p:cNvPr>
          <p:cNvPicPr>
            <a:picLocks noChangeAspect="1"/>
          </p:cNvPicPr>
          <p:nvPr/>
        </p:nvPicPr>
        <p:blipFill>
          <a:blip r:embed="rId2"/>
          <a:stretch>
            <a:fillRect/>
          </a:stretch>
        </p:blipFill>
        <p:spPr>
          <a:xfrm>
            <a:off x="6389624" y="1302184"/>
            <a:ext cx="1220470" cy="1362564"/>
          </a:xfrm>
          <a:prstGeom prst="rect">
            <a:avLst/>
          </a:prstGeom>
        </p:spPr>
      </p:pic>
    </p:spTree>
    <p:extLst>
      <p:ext uri="{BB962C8B-B14F-4D97-AF65-F5344CB8AC3E}">
        <p14:creationId xmlns:p14="http://schemas.microsoft.com/office/powerpoint/2010/main" val="3115560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Pical Platform Business Plan XL by Slidesgo">
  <a:themeElements>
    <a:clrScheme name="Simple Light">
      <a:dk1>
        <a:srgbClr val="000000"/>
      </a:dk1>
      <a:lt1>
        <a:srgbClr val="FFFFFF"/>
      </a:lt1>
      <a:dk2>
        <a:srgbClr val="595959"/>
      </a:dk2>
      <a:lt2>
        <a:srgbClr val="EEEEEE"/>
      </a:lt2>
      <a:accent1>
        <a:srgbClr val="000000"/>
      </a:accent1>
      <a:accent2>
        <a:srgbClr val="283E35"/>
      </a:accent2>
      <a:accent3>
        <a:srgbClr val="416758"/>
      </a:accent3>
      <a:accent4>
        <a:srgbClr val="609A81"/>
      </a:accent4>
      <a:accent5>
        <a:srgbClr val="96C3B0"/>
      </a:accent5>
      <a:accent6>
        <a:srgbClr val="20302C"/>
      </a:accent6>
      <a:hlink>
        <a:srgbClr val="4167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1869</Words>
  <Application>Microsoft Office PowerPoint</Application>
  <PresentationFormat>On-screen Show (16:9)</PresentationFormat>
  <Paragraphs>201</Paragraphs>
  <Slides>21</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Gotham</vt:lpstr>
      <vt:lpstr>Symbol</vt:lpstr>
      <vt:lpstr>Arial</vt:lpstr>
      <vt:lpstr>Martel ExtraBold</vt:lpstr>
      <vt:lpstr>DM Sans Bold</vt:lpstr>
      <vt:lpstr>Work Sans</vt:lpstr>
      <vt:lpstr>Martel</vt:lpstr>
      <vt:lpstr>Calibri</vt:lpstr>
      <vt:lpstr>Gotham Bold</vt:lpstr>
      <vt:lpstr>Times New Roman</vt:lpstr>
      <vt:lpstr>Pical Platform Business Plan XL by Slidesgo</vt:lpstr>
      <vt:lpstr>ECOSCAN</vt:lpstr>
      <vt:lpstr>Our Team</vt:lpstr>
      <vt:lpstr>Table of Contents</vt:lpstr>
      <vt:lpstr>Problem Statement</vt:lpstr>
      <vt:lpstr>Problem Statement</vt:lpstr>
      <vt:lpstr>Project Description</vt:lpstr>
      <vt:lpstr>PERSONAS</vt:lpstr>
      <vt:lpstr>PERSONAS</vt:lpstr>
      <vt:lpstr>PERSONAS</vt:lpstr>
      <vt:lpstr>TEAM AGREEMENT</vt:lpstr>
      <vt:lpstr>Business analysis (Things to consider)</vt:lpstr>
      <vt:lpstr>MARKET ANALYSIS</vt:lpstr>
      <vt:lpstr>What are existing AI-ML Models?</vt:lpstr>
      <vt:lpstr>PROJECT SCHEDULE</vt:lpstr>
      <vt:lpstr>TOOLS AND LANGUAGES</vt:lpstr>
      <vt:lpstr>RETROSPECTIVE</vt:lpstr>
      <vt:lpstr>What helped us move forward</vt:lpstr>
      <vt:lpstr>What held us back </vt:lpstr>
      <vt:lpstr>What should we do next </vt:lpstr>
      <vt:lpstr>Wiki Page Link</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ECOSCAN</dc:title>
  <dc:creator>Omkar</dc:creator>
  <cp:lastModifiedBy>Omkar Gurav</cp:lastModifiedBy>
  <cp:revision>51</cp:revision>
  <dcterms:modified xsi:type="dcterms:W3CDTF">2024-02-14T21:03:35Z</dcterms:modified>
</cp:coreProperties>
</file>